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4"/>
  </p:sldMasterIdLst>
  <p:notesMasterIdLst>
    <p:notesMasterId r:id="rId10"/>
  </p:notesMasterIdLst>
  <p:sldIdLst>
    <p:sldId id="260" r:id="rId5"/>
    <p:sldId id="268" r:id="rId6"/>
    <p:sldId id="269" r:id="rId7"/>
    <p:sldId id="284" r:id="rId8"/>
    <p:sldId id="29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1EEE1B-56EF-D179-6A2A-EFDF50C57998}" name="Belmira Montenegrino" initials="BM" userId="S::b.montenegrino@utoronto.ca::7d698a86-21e6-4cfd-8ea2-86957ccbde4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hini Chopra" initials="RC" lastIdx="2" clrIdx="0">
    <p:extLst>
      <p:ext uri="{19B8F6BF-5375-455C-9EA6-DF929625EA0E}">
        <p15:presenceInfo xmlns:p15="http://schemas.microsoft.com/office/powerpoint/2012/main" userId="S::rohini.chopra@utoronto.ca::c2e20317-8fc5-4896-8448-89bf5e0ec5f5" providerId="AD"/>
      </p:ext>
    </p:extLst>
  </p:cmAuthor>
  <p:cmAuthor id="2" name="Kimberly Lyn" initials="KL" lastIdx="5" clrIdx="1">
    <p:extLst>
      <p:ext uri="{19B8F6BF-5375-455C-9EA6-DF929625EA0E}">
        <p15:presenceInfo xmlns:p15="http://schemas.microsoft.com/office/powerpoint/2012/main" userId="S::kimberly.lyn@utoronto.ca::91063ef5-15d9-455c-aa08-bd16e6f19a8a" providerId="AD"/>
      </p:ext>
    </p:extLst>
  </p:cmAuthor>
  <p:cmAuthor id="3" name="Janet Rowe" initials="JR" lastIdx="3" clrIdx="2">
    <p:extLst>
      <p:ext uri="{19B8F6BF-5375-455C-9EA6-DF929625EA0E}">
        <p15:presenceInfo xmlns:p15="http://schemas.microsoft.com/office/powerpoint/2012/main" userId="S::janet.rowe@utoronto.ca::847c4704-6a31-4ccf-b827-4217b2740b1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D472"/>
    <a:srgbClr val="28C989"/>
    <a:srgbClr val="E318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5DD86F-88AB-7BCB-D97C-0E202C38421C}" v="46" dt="2021-10-04T16:03:05.641"/>
    <p1510:client id="{038254CE-4533-45EA-3C6E-6DA59D79F2E9}" v="1" dt="2021-08-19T14:10:59.400"/>
    <p1510:client id="{140087B5-80EA-B555-03A3-400CE5CD9E0C}" v="12" dt="2021-08-26T16:33:24.430"/>
    <p1510:client id="{1EE6E4D3-A27A-5DDD-D13F-2DB28B63B0A8}" v="217" dt="2021-08-18T20:29:19.614"/>
    <p1510:client id="{33368765-5CE9-B9E3-806B-FB116FB5F6C6}" v="299" dt="2021-10-04T15:41:06.680"/>
    <p1510:client id="{387A08FC-AEE7-F708-1BB2-7DC737166E5D}" v="15" dt="2023-02-02T20:13:21.670"/>
    <p1510:client id="{3A30D0C0-7E0C-4071-6EEE-DCB1F4120084}" v="157" dt="2021-10-04T16:10:31.196"/>
    <p1510:client id="{5DC062C9-C436-4DDE-BAF3-DB9027E086AC}" v="1375" dt="2021-08-18T16:18:51.425"/>
    <p1510:client id="{6E48566A-57B5-3CE1-8FB1-5BE1046E66A3}" v="42" dt="2021-09-30T21:21:18.855"/>
    <p1510:client id="{79894199-9E2B-63E8-C9BB-6469253A2C3F}" v="33" dt="2021-08-18T19:52:45.571"/>
    <p1510:client id="{7EAE51D1-A680-1E92-A209-9080AA01D4FA}" v="3" dt="2021-10-04T16:18:56.968"/>
    <p1510:client id="{8A7E57F3-020F-F782-646F-C503A4503E47}" v="33" dt="2021-08-18T18:24:37.997"/>
    <p1510:client id="{917521E0-3C57-4289-DDD1-EAD0486A555C}" v="141" dt="2021-08-19T14:01:33.449"/>
    <p1510:client id="{99C2053F-15A6-EF9B-8FD8-6EE6862915F5}" v="2" dt="2023-02-02T02:35:19.207"/>
    <p1510:client id="{9E14DB62-318C-4BED-EA28-34130CB81D0D}" v="99" dt="2021-10-04T16:19:23.679"/>
    <p1510:client id="{DB634026-F45D-8CFC-340A-1002C184C646}" v="52" dt="2021-08-26T16:38:50.699"/>
    <p1510:client id="{F49E407B-C98D-912C-CF0E-4D0C85ADDC90}" v="2" dt="2023-01-23T17:29:32.6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700" y="4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elsea Lloyd" userId="S::chelsea.lloyd@utoronto.ca::85f0bc3e-06ea-487d-9441-cc55cb6b0428" providerId="AD" clId="Web-{F49E407B-C98D-912C-CF0E-4D0C85ADDC90}"/>
    <pc:docChg chg="modSld">
      <pc:chgData name="Chelsea Lloyd" userId="S::chelsea.lloyd@utoronto.ca::85f0bc3e-06ea-487d-9441-cc55cb6b0428" providerId="AD" clId="Web-{F49E407B-C98D-912C-CF0E-4D0C85ADDC90}" dt="2023-01-23T17:29:32.610" v="2" actId="14100"/>
      <pc:docMkLst>
        <pc:docMk/>
      </pc:docMkLst>
      <pc:sldChg chg="modSp">
        <pc:chgData name="Chelsea Lloyd" userId="S::chelsea.lloyd@utoronto.ca::85f0bc3e-06ea-487d-9441-cc55cb6b0428" providerId="AD" clId="Web-{F49E407B-C98D-912C-CF0E-4D0C85ADDC90}" dt="2023-01-23T17:29:32.610" v="2" actId="14100"/>
        <pc:sldMkLst>
          <pc:docMk/>
          <pc:sldMk cId="2480273631" sldId="260"/>
        </pc:sldMkLst>
        <pc:spChg chg="mod">
          <ac:chgData name="Chelsea Lloyd" userId="S::chelsea.lloyd@utoronto.ca::85f0bc3e-06ea-487d-9441-cc55cb6b0428" providerId="AD" clId="Web-{F49E407B-C98D-912C-CF0E-4D0C85ADDC90}" dt="2023-01-23T17:29:32.610" v="2" actId="14100"/>
          <ac:spMkLst>
            <pc:docMk/>
            <pc:sldMk cId="2480273631" sldId="260"/>
            <ac:spMk id="5" creationId="{00000000-0000-0000-0000-000000000000}"/>
          </ac:spMkLst>
        </pc:spChg>
      </pc:sldChg>
    </pc:docChg>
  </pc:docChgLst>
  <pc:docChgLst>
    <pc:chgData name="Chelsea Lloyd" userId="S::chelsea.lloyd@utoronto.ca::85f0bc3e-06ea-487d-9441-cc55cb6b0428" providerId="AD" clId="Web-{387A08FC-AEE7-F708-1BB2-7DC737166E5D}"/>
    <pc:docChg chg="modSld">
      <pc:chgData name="Chelsea Lloyd" userId="S::chelsea.lloyd@utoronto.ca::85f0bc3e-06ea-487d-9441-cc55cb6b0428" providerId="AD" clId="Web-{387A08FC-AEE7-F708-1BB2-7DC737166E5D}" dt="2023-02-02T20:13:21.623" v="11" actId="20577"/>
      <pc:docMkLst>
        <pc:docMk/>
      </pc:docMkLst>
      <pc:sldChg chg="addSp delSp modSp">
        <pc:chgData name="Chelsea Lloyd" userId="S::chelsea.lloyd@utoronto.ca::85f0bc3e-06ea-487d-9441-cc55cb6b0428" providerId="AD" clId="Web-{387A08FC-AEE7-F708-1BB2-7DC737166E5D}" dt="2023-02-02T20:12:47.202" v="9" actId="14100"/>
        <pc:sldMkLst>
          <pc:docMk/>
          <pc:sldMk cId="2480273631" sldId="260"/>
        </pc:sldMkLst>
        <pc:picChg chg="del">
          <ac:chgData name="Chelsea Lloyd" userId="S::chelsea.lloyd@utoronto.ca::85f0bc3e-06ea-487d-9441-cc55cb6b0428" providerId="AD" clId="Web-{387A08FC-AEE7-F708-1BB2-7DC737166E5D}" dt="2023-02-02T20:12:23.374" v="5"/>
          <ac:picMkLst>
            <pc:docMk/>
            <pc:sldMk cId="2480273631" sldId="260"/>
            <ac:picMk id="2" creationId="{00000000-0000-0000-0000-000000000000}"/>
          </ac:picMkLst>
        </pc:picChg>
        <pc:picChg chg="add mod">
          <ac:chgData name="Chelsea Lloyd" userId="S::chelsea.lloyd@utoronto.ca::85f0bc3e-06ea-487d-9441-cc55cb6b0428" providerId="AD" clId="Web-{387A08FC-AEE7-F708-1BB2-7DC737166E5D}" dt="2023-02-02T20:12:47.202" v="9" actId="14100"/>
          <ac:picMkLst>
            <pc:docMk/>
            <pc:sldMk cId="2480273631" sldId="260"/>
            <ac:picMk id="3" creationId="{12B18D7A-7BDE-9980-1857-0B6F17E2ADFB}"/>
          </ac:picMkLst>
        </pc:picChg>
      </pc:sldChg>
      <pc:sldChg chg="modSp delCm">
        <pc:chgData name="Chelsea Lloyd" userId="S::chelsea.lloyd@utoronto.ca::85f0bc3e-06ea-487d-9441-cc55cb6b0428" providerId="AD" clId="Web-{387A08FC-AEE7-F708-1BB2-7DC737166E5D}" dt="2023-02-02T20:13:21.623" v="11" actId="20577"/>
        <pc:sldMkLst>
          <pc:docMk/>
          <pc:sldMk cId="1365742640" sldId="268"/>
        </pc:sldMkLst>
        <pc:spChg chg="mod">
          <ac:chgData name="Chelsea Lloyd" userId="S::chelsea.lloyd@utoronto.ca::85f0bc3e-06ea-487d-9441-cc55cb6b0428" providerId="AD" clId="Web-{387A08FC-AEE7-F708-1BB2-7DC737166E5D}" dt="2023-02-02T20:13:21.623" v="11" actId="20577"/>
          <ac:spMkLst>
            <pc:docMk/>
            <pc:sldMk cId="1365742640" sldId="268"/>
            <ac:spMk id="6" creationId="{00000000-0000-0000-0000-000000000000}"/>
          </ac:spMkLst>
        </pc:spChg>
        <pc:extLst>
          <p:ext xmlns:p="http://schemas.openxmlformats.org/presentationml/2006/main" uri="{D6D511B9-2390-475A-947B-AFAB55BFBCF1}">
            <pc226:cmChg xmlns:pc226="http://schemas.microsoft.com/office/powerpoint/2022/06/main/command" chg="del">
              <pc226:chgData name="Chelsea Lloyd" userId="S::chelsea.lloyd@utoronto.ca::85f0bc3e-06ea-487d-9441-cc55cb6b0428" providerId="AD" clId="Web-{387A08FC-AEE7-F708-1BB2-7DC737166E5D}" dt="2023-02-02T20:10:48.844" v="4"/>
              <pc2:cmMkLst xmlns:pc2="http://schemas.microsoft.com/office/powerpoint/2019/9/main/command">
                <pc:docMk/>
                <pc:sldMk cId="1365742640" sldId="268"/>
                <pc2:cmMk id="{41C94022-6A9D-4AAF-96D6-D00122A43D4C}"/>
              </pc2:cmMkLst>
            </pc226:cmChg>
          </p:ext>
        </pc:extLst>
      </pc:sldChg>
    </pc:docChg>
  </pc:docChgLst>
  <pc:docChgLst>
    <pc:chgData name="Belmira Montenegrino" userId="S::b.montenegrino@utoronto.ca::7d698a86-21e6-4cfd-8ea2-86957ccbde4f" providerId="AD" clId="Web-{99C2053F-15A6-EF9B-8FD8-6EE6862915F5}"/>
    <pc:docChg chg="mod">
      <pc:chgData name="Belmira Montenegrino" userId="S::b.montenegrino@utoronto.ca::7d698a86-21e6-4cfd-8ea2-86957ccbde4f" providerId="AD" clId="Web-{99C2053F-15A6-EF9B-8FD8-6EE6862915F5}" dt="2023-02-02T02:35:19.207" v="1"/>
      <pc:docMkLst>
        <pc:docMk/>
      </pc:docMkLst>
      <pc:sldChg chg="addCm">
        <pc:chgData name="Belmira Montenegrino" userId="S::b.montenegrino@utoronto.ca::7d698a86-21e6-4cfd-8ea2-86957ccbde4f" providerId="AD" clId="Web-{99C2053F-15A6-EF9B-8FD8-6EE6862915F5}" dt="2023-02-02T02:35:19.207" v="1"/>
        <pc:sldMkLst>
          <pc:docMk/>
          <pc:sldMk cId="1365742640" sldId="268"/>
        </pc:sldMkLst>
        <pc:extLst>
          <p:ext xmlns:p="http://schemas.openxmlformats.org/presentationml/2006/main" uri="{D6D511B9-2390-475A-947B-AFAB55BFBCF1}">
            <pc226:cmChg xmlns:pc226="http://schemas.microsoft.com/office/powerpoint/2022/06/main/command" chg="add">
              <pc226:chgData name="Belmira Montenegrino" userId="S::b.montenegrino@utoronto.ca::7d698a86-21e6-4cfd-8ea2-86957ccbde4f" providerId="AD" clId="Web-{99C2053F-15A6-EF9B-8FD8-6EE6862915F5}" dt="2023-02-02T02:35:19.207" v="1"/>
              <pc2:cmMkLst xmlns:pc2="http://schemas.microsoft.com/office/powerpoint/2019/9/main/command">
                <pc:docMk/>
                <pc:sldMk cId="1365742640" sldId="268"/>
                <pc2:cmMk id="{41C94022-6A9D-4AAF-96D6-D00122A43D4C}"/>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FE4218-1CE1-40F3-9B21-E6874FC47F41}" type="datetimeFigureOut">
              <a:rPr lang="en-US" smtClean="0"/>
              <a:t>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EDF92A-2CA4-4477-AED1-2CBB859060FA}" type="slidenum">
              <a:rPr lang="en-US" smtClean="0"/>
              <a:t>‹#›</a:t>
            </a:fld>
            <a:endParaRPr lang="en-US"/>
          </a:p>
        </p:txBody>
      </p:sp>
    </p:spTree>
    <p:extLst>
      <p:ext uri="{BB962C8B-B14F-4D97-AF65-F5344CB8AC3E}">
        <p14:creationId xmlns:p14="http://schemas.microsoft.com/office/powerpoint/2010/main" val="2614576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Option 1">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ubtitle 2"/>
          <p:cNvSpPr>
            <a:spLocks noGrp="1"/>
          </p:cNvSpPr>
          <p:nvPr>
            <p:ph type="subTitle" idx="1"/>
          </p:nvPr>
        </p:nvSpPr>
        <p:spPr>
          <a:xfrm>
            <a:off x="422226" y="1371600"/>
            <a:ext cx="6394210" cy="1019390"/>
          </a:xfrm>
        </p:spPr>
        <p:txBody>
          <a:bodyPr>
            <a:normAutofit/>
          </a:bodyPr>
          <a:lstStyle>
            <a:lvl1pPr marL="0" indent="0" algn="l">
              <a:buNone/>
              <a:defRPr sz="1600" b="1" cap="all" baseline="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itle 9"/>
          <p:cNvSpPr>
            <a:spLocks noGrp="1"/>
          </p:cNvSpPr>
          <p:nvPr>
            <p:ph type="title"/>
          </p:nvPr>
        </p:nvSpPr>
        <p:spPr>
          <a:xfrm>
            <a:off x="422226" y="305135"/>
            <a:ext cx="6394210" cy="879853"/>
          </a:xfrm>
        </p:spPr>
        <p:txBody>
          <a:bodyPr/>
          <a:lstStyle>
            <a:lvl1pPr>
              <a:defRPr b="1"/>
            </a:lvl1pPr>
          </a:lstStyle>
          <a:p>
            <a:r>
              <a:rPr lang="en-US"/>
              <a:t>Click to edit Master title style</a:t>
            </a: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7693" y="5543566"/>
            <a:ext cx="2124460" cy="762002"/>
          </a:xfrm>
          <a:prstGeom prst="rect">
            <a:avLst/>
          </a:prstGeom>
        </p:spPr>
      </p:pic>
      <p:sp>
        <p:nvSpPr>
          <p:cNvPr id="20" name="Date Placeholder 7"/>
          <p:cNvSpPr>
            <a:spLocks noGrp="1"/>
          </p:cNvSpPr>
          <p:nvPr>
            <p:ph type="dt" sz="half" idx="10"/>
          </p:nvPr>
        </p:nvSpPr>
        <p:spPr>
          <a:xfrm>
            <a:off x="9260635" y="6319026"/>
            <a:ext cx="1248747" cy="365125"/>
          </a:xfrm>
        </p:spPr>
        <p:txBody>
          <a:bodyPr/>
          <a:lstStyle/>
          <a:p>
            <a:fld id="{AE988676-7DEC-4C67-8EE4-70BF82C98175}" type="datetime1">
              <a:rPr lang="en-US" smtClean="0"/>
              <a:t>2/2/2023</a:t>
            </a:fld>
            <a:endParaRPr lang="en-US"/>
          </a:p>
        </p:txBody>
      </p:sp>
      <p:sp>
        <p:nvSpPr>
          <p:cNvPr id="21" name="Footer Placeholder 10"/>
          <p:cNvSpPr>
            <a:spLocks noGrp="1"/>
          </p:cNvSpPr>
          <p:nvPr>
            <p:ph type="ftr" sz="quarter" idx="11"/>
          </p:nvPr>
        </p:nvSpPr>
        <p:spPr>
          <a:xfrm>
            <a:off x="3794449" y="6319026"/>
            <a:ext cx="4603102" cy="365125"/>
          </a:xfrm>
        </p:spPr>
        <p:txBody>
          <a:bodyPr/>
          <a:lstStyle/>
          <a:p>
            <a:endParaRPr lang="en-US"/>
          </a:p>
        </p:txBody>
      </p:sp>
      <p:sp>
        <p:nvSpPr>
          <p:cNvPr id="22" name="Slide Number Placeholder 11"/>
          <p:cNvSpPr>
            <a:spLocks noGrp="1"/>
          </p:cNvSpPr>
          <p:nvPr>
            <p:ph type="sldNum" sz="quarter" idx="12"/>
          </p:nvPr>
        </p:nvSpPr>
        <p:spPr>
          <a:xfrm>
            <a:off x="8610601" y="6319026"/>
            <a:ext cx="436984" cy="365125"/>
          </a:xfrm>
        </p:spPr>
        <p:txBody>
          <a:bodyPr/>
          <a:lstStyle/>
          <a:p>
            <a:fld id="{E95093C1-3A22-4FD3-9A2D-0EF7936C6C71}" type="slidenum">
              <a:rPr lang="en-US" smtClean="0"/>
              <a:pPr/>
              <a:t>‹#›</a:t>
            </a:fld>
            <a:endParaRPr lang="en-US"/>
          </a:p>
        </p:txBody>
      </p:sp>
    </p:spTree>
    <p:extLst>
      <p:ext uri="{BB962C8B-B14F-4D97-AF65-F5344CB8AC3E}">
        <p14:creationId xmlns:p14="http://schemas.microsoft.com/office/powerpoint/2010/main" val="2502462149"/>
      </p:ext>
    </p:extLst>
  </p:cSld>
  <p:clrMapOvr>
    <a:masterClrMapping/>
  </p:clrMapOvr>
  <p:extLst>
    <p:ext uri="{DCECCB84-F9BA-43D5-87BE-67443E8EF086}">
      <p15:sldGuideLst xmlns:p15="http://schemas.microsoft.com/office/powerpoint/2012/main">
        <p15:guide id="2" pos="7080">
          <p15:clr>
            <a:srgbClr val="FBAE40"/>
          </p15:clr>
        </p15:guide>
        <p15:guide id="3" orient="horz" pos="151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Option 2">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1996" cy="6857998"/>
          </a:xfrm>
          <a:prstGeom prst="rect">
            <a:avLst/>
          </a:prstGeom>
        </p:spPr>
      </p:pic>
      <p:sp>
        <p:nvSpPr>
          <p:cNvPr id="3" name="Subtitle 2"/>
          <p:cNvSpPr>
            <a:spLocks noGrp="1"/>
          </p:cNvSpPr>
          <p:nvPr>
            <p:ph type="subTitle" idx="1"/>
          </p:nvPr>
        </p:nvSpPr>
        <p:spPr>
          <a:xfrm>
            <a:off x="422226" y="1371600"/>
            <a:ext cx="9144000" cy="1019390"/>
          </a:xfrm>
        </p:spPr>
        <p:txBody>
          <a:bodyPr>
            <a:normAutofit/>
          </a:bodyPr>
          <a:lstStyle>
            <a:lvl1pPr marL="0" indent="0" algn="l">
              <a:buNone/>
              <a:defRPr sz="1600" b="1" cap="all" baseline="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itle 7"/>
          <p:cNvSpPr>
            <a:spLocks noGrp="1"/>
          </p:cNvSpPr>
          <p:nvPr>
            <p:ph type="title"/>
          </p:nvPr>
        </p:nvSpPr>
        <p:spPr>
          <a:xfrm>
            <a:off x="422226" y="305135"/>
            <a:ext cx="9144000" cy="879853"/>
          </a:xfrm>
        </p:spPr>
        <p:txBody>
          <a:bodyPr/>
          <a:lstStyle>
            <a:lvl1pPr>
              <a:defRPr b="1"/>
            </a:lvl1pPr>
          </a:lstStyle>
          <a:p>
            <a:r>
              <a:rPr lang="en-US"/>
              <a:t>Click to edit Master title style</a:t>
            </a:r>
          </a:p>
        </p:txBody>
      </p:sp>
      <p:sp>
        <p:nvSpPr>
          <p:cNvPr id="12" name="Date Placeholder 7"/>
          <p:cNvSpPr>
            <a:spLocks noGrp="1"/>
          </p:cNvSpPr>
          <p:nvPr>
            <p:ph type="dt" sz="half" idx="10"/>
          </p:nvPr>
        </p:nvSpPr>
        <p:spPr>
          <a:xfrm>
            <a:off x="9260635" y="6319026"/>
            <a:ext cx="1248747" cy="365125"/>
          </a:xfrm>
        </p:spPr>
        <p:txBody>
          <a:bodyPr/>
          <a:lstStyle/>
          <a:p>
            <a:fld id="{AE988676-7DEC-4C67-8EE4-70BF82C98175}" type="datetime1">
              <a:rPr lang="en-US" smtClean="0"/>
              <a:t>2/2/2023</a:t>
            </a:fld>
            <a:endParaRPr lang="en-US"/>
          </a:p>
        </p:txBody>
      </p:sp>
      <p:sp>
        <p:nvSpPr>
          <p:cNvPr id="13" name="Footer Placeholder 10"/>
          <p:cNvSpPr>
            <a:spLocks noGrp="1"/>
          </p:cNvSpPr>
          <p:nvPr>
            <p:ph type="ftr" sz="quarter" idx="11"/>
          </p:nvPr>
        </p:nvSpPr>
        <p:spPr>
          <a:xfrm>
            <a:off x="3794449" y="6319026"/>
            <a:ext cx="4603102" cy="365125"/>
          </a:xfrm>
        </p:spPr>
        <p:txBody>
          <a:bodyPr/>
          <a:lstStyle/>
          <a:p>
            <a:endParaRPr lang="en-US"/>
          </a:p>
        </p:txBody>
      </p:sp>
      <p:sp>
        <p:nvSpPr>
          <p:cNvPr id="14" name="Slide Number Placeholder 11"/>
          <p:cNvSpPr>
            <a:spLocks noGrp="1"/>
          </p:cNvSpPr>
          <p:nvPr>
            <p:ph type="sldNum" sz="quarter" idx="12"/>
          </p:nvPr>
        </p:nvSpPr>
        <p:spPr>
          <a:xfrm>
            <a:off x="8610601" y="6319026"/>
            <a:ext cx="436984" cy="365125"/>
          </a:xfrm>
        </p:spPr>
        <p:txBody>
          <a:bodyPr/>
          <a:lstStyle/>
          <a:p>
            <a:fld id="{E95093C1-3A22-4FD3-9A2D-0EF7936C6C71}" type="slidenum">
              <a:rPr lang="en-US" smtClean="0"/>
              <a:pPr/>
              <a:t>‹#›</a:t>
            </a:fld>
            <a:endParaRPr lang="en-US"/>
          </a:p>
        </p:txBody>
      </p:sp>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7693" y="5543566"/>
            <a:ext cx="2124460" cy="762002"/>
          </a:xfrm>
          <a:prstGeom prst="rect">
            <a:avLst/>
          </a:prstGeom>
        </p:spPr>
      </p:pic>
    </p:spTree>
    <p:extLst>
      <p:ext uri="{BB962C8B-B14F-4D97-AF65-F5344CB8AC3E}">
        <p14:creationId xmlns:p14="http://schemas.microsoft.com/office/powerpoint/2010/main" val="1195124141"/>
      </p:ext>
    </p:extLst>
  </p:cSld>
  <p:clrMapOvr>
    <a:masterClrMapping/>
  </p:clrMapOvr>
  <p:extLst>
    <p:ext uri="{DCECCB84-F9BA-43D5-87BE-67443E8EF086}">
      <p15:sldGuideLst xmlns:p15="http://schemas.microsoft.com/office/powerpoint/2012/main">
        <p15:guide id="1" orient="horz" pos="1512">
          <p15:clr>
            <a:srgbClr val="FBAE40"/>
          </p15:clr>
        </p15:guide>
        <p15:guide id="2" pos="70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Option 3">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srcRect l="406"/>
          <a:stretch/>
        </p:blipFill>
        <p:spPr>
          <a:xfrm>
            <a:off x="0" y="0"/>
            <a:ext cx="12192000" cy="6858000"/>
          </a:xfrm>
          <a:prstGeom prst="rect">
            <a:avLst/>
          </a:prstGeom>
        </p:spPr>
      </p:pic>
      <p:sp>
        <p:nvSpPr>
          <p:cNvPr id="3" name="Subtitle 2"/>
          <p:cNvSpPr>
            <a:spLocks noGrp="1"/>
          </p:cNvSpPr>
          <p:nvPr>
            <p:ph type="subTitle" idx="1"/>
          </p:nvPr>
        </p:nvSpPr>
        <p:spPr>
          <a:xfrm>
            <a:off x="422226" y="1371600"/>
            <a:ext cx="6510589" cy="1019390"/>
          </a:xfrm>
        </p:spPr>
        <p:txBody>
          <a:bodyPr>
            <a:normAutofit/>
          </a:bodyPr>
          <a:lstStyle>
            <a:lvl1pPr marL="0" indent="0" algn="l">
              <a:buNone/>
              <a:defRPr sz="1600" b="1" cap="all" baseline="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itle 7"/>
          <p:cNvSpPr>
            <a:spLocks noGrp="1"/>
          </p:cNvSpPr>
          <p:nvPr>
            <p:ph type="title"/>
          </p:nvPr>
        </p:nvSpPr>
        <p:spPr>
          <a:xfrm>
            <a:off x="422226" y="305135"/>
            <a:ext cx="6510589" cy="879853"/>
          </a:xfrm>
        </p:spPr>
        <p:txBody>
          <a:bodyPr/>
          <a:lstStyle>
            <a:lvl1pPr>
              <a:defRPr b="1"/>
            </a:lvl1pPr>
          </a:lstStyle>
          <a:p>
            <a:r>
              <a:rPr lang="en-US"/>
              <a:t>Click to edit Master title style</a:t>
            </a:r>
          </a:p>
        </p:txBody>
      </p:sp>
      <p:sp>
        <p:nvSpPr>
          <p:cNvPr id="17" name="Date Placeholder 7"/>
          <p:cNvSpPr>
            <a:spLocks noGrp="1"/>
          </p:cNvSpPr>
          <p:nvPr>
            <p:ph type="dt" sz="half" idx="10"/>
          </p:nvPr>
        </p:nvSpPr>
        <p:spPr>
          <a:xfrm>
            <a:off x="9260635" y="6319026"/>
            <a:ext cx="1248747" cy="365125"/>
          </a:xfrm>
        </p:spPr>
        <p:txBody>
          <a:bodyPr/>
          <a:lstStyle/>
          <a:p>
            <a:fld id="{AE988676-7DEC-4C67-8EE4-70BF82C98175}" type="datetime1">
              <a:rPr lang="en-US" smtClean="0"/>
              <a:t>2/2/2023</a:t>
            </a:fld>
            <a:endParaRPr lang="en-US"/>
          </a:p>
        </p:txBody>
      </p:sp>
      <p:sp>
        <p:nvSpPr>
          <p:cNvPr id="18" name="Footer Placeholder 10"/>
          <p:cNvSpPr>
            <a:spLocks noGrp="1"/>
          </p:cNvSpPr>
          <p:nvPr>
            <p:ph type="ftr" sz="quarter" idx="11"/>
          </p:nvPr>
        </p:nvSpPr>
        <p:spPr>
          <a:xfrm>
            <a:off x="3794449" y="6319026"/>
            <a:ext cx="4603102" cy="365125"/>
          </a:xfrm>
        </p:spPr>
        <p:txBody>
          <a:bodyPr/>
          <a:lstStyle/>
          <a:p>
            <a:endParaRPr lang="en-US"/>
          </a:p>
        </p:txBody>
      </p:sp>
      <p:sp>
        <p:nvSpPr>
          <p:cNvPr id="19" name="Slide Number Placeholder 11"/>
          <p:cNvSpPr>
            <a:spLocks noGrp="1"/>
          </p:cNvSpPr>
          <p:nvPr>
            <p:ph type="sldNum" sz="quarter" idx="12"/>
          </p:nvPr>
        </p:nvSpPr>
        <p:spPr>
          <a:xfrm>
            <a:off x="8610601" y="6319026"/>
            <a:ext cx="436984" cy="365125"/>
          </a:xfrm>
        </p:spPr>
        <p:txBody>
          <a:bodyPr/>
          <a:lstStyle/>
          <a:p>
            <a:fld id="{E95093C1-3A22-4FD3-9A2D-0EF7936C6C71}" type="slidenum">
              <a:rPr lang="en-US" smtClean="0"/>
              <a:pPr/>
              <a:t>‹#›</a:t>
            </a:fld>
            <a:endParaRPr lang="en-US"/>
          </a:p>
        </p:txBody>
      </p:sp>
      <p:pic>
        <p:nvPicPr>
          <p:cNvPr id="21" name="Picture 2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7693" y="5543566"/>
            <a:ext cx="2124460" cy="762002"/>
          </a:xfrm>
          <a:prstGeom prst="rect">
            <a:avLst/>
          </a:prstGeom>
        </p:spPr>
      </p:pic>
    </p:spTree>
    <p:extLst>
      <p:ext uri="{BB962C8B-B14F-4D97-AF65-F5344CB8AC3E}">
        <p14:creationId xmlns:p14="http://schemas.microsoft.com/office/powerpoint/2010/main" val="390977560"/>
      </p:ext>
    </p:extLst>
  </p:cSld>
  <p:clrMapOvr>
    <a:masterClrMapping/>
  </p:clrMapOvr>
  <p:extLst>
    <p:ext uri="{DCECCB84-F9BA-43D5-87BE-67443E8EF086}">
      <p15:sldGuideLst xmlns:p15="http://schemas.microsoft.com/office/powerpoint/2012/main">
        <p15:guide id="1" orient="horz" pos="1512">
          <p15:clr>
            <a:srgbClr val="FBAE40"/>
          </p15:clr>
        </p15:guide>
        <p15:guide id="2" pos="70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Option 4">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ubtitle 2"/>
          <p:cNvSpPr>
            <a:spLocks noGrp="1"/>
          </p:cNvSpPr>
          <p:nvPr>
            <p:ph type="subTitle" idx="1"/>
          </p:nvPr>
        </p:nvSpPr>
        <p:spPr>
          <a:xfrm>
            <a:off x="422226" y="1371600"/>
            <a:ext cx="9144000" cy="1019390"/>
          </a:xfrm>
        </p:spPr>
        <p:txBody>
          <a:bodyPr>
            <a:normAutofit/>
          </a:bodyPr>
          <a:lstStyle>
            <a:lvl1pPr marL="0" indent="0" algn="l">
              <a:buNone/>
              <a:defRPr sz="1600" b="1" cap="all" baseline="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itle 7"/>
          <p:cNvSpPr>
            <a:spLocks noGrp="1"/>
          </p:cNvSpPr>
          <p:nvPr>
            <p:ph type="title"/>
          </p:nvPr>
        </p:nvSpPr>
        <p:spPr>
          <a:xfrm>
            <a:off x="422227" y="305135"/>
            <a:ext cx="9143999" cy="879853"/>
          </a:xfrm>
        </p:spPr>
        <p:txBody>
          <a:bodyPr/>
          <a:lstStyle>
            <a:lvl1pPr>
              <a:defRPr b="1"/>
            </a:lvl1pPr>
          </a:lstStyle>
          <a:p>
            <a:r>
              <a:rPr lang="en-US"/>
              <a:t>Click to edit Master title style</a:t>
            </a:r>
          </a:p>
        </p:txBody>
      </p:sp>
      <p:sp>
        <p:nvSpPr>
          <p:cNvPr id="17" name="Rectangle 16"/>
          <p:cNvSpPr/>
          <p:nvPr userDrawn="1"/>
        </p:nvSpPr>
        <p:spPr>
          <a:xfrm flipH="1">
            <a:off x="10509382" y="0"/>
            <a:ext cx="1683040" cy="6858000"/>
          </a:xfrm>
          <a:prstGeom prst="rect">
            <a:avLst/>
          </a:prstGeom>
          <a:gradFill flip="none" rotWithShape="1">
            <a:gsLst>
              <a:gs pos="0">
                <a:schemeClr val="bg1">
                  <a:alpha val="81000"/>
                </a:schemeClr>
              </a:gs>
              <a:gs pos="60000">
                <a:schemeClr val="bg1">
                  <a:alpha val="31000"/>
                </a:schemeClr>
              </a:gs>
              <a:gs pos="100000">
                <a:schemeClr val="bg1">
                  <a:alpha val="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ate Placeholder 7"/>
          <p:cNvSpPr>
            <a:spLocks noGrp="1"/>
          </p:cNvSpPr>
          <p:nvPr>
            <p:ph type="dt" sz="half" idx="10"/>
          </p:nvPr>
        </p:nvSpPr>
        <p:spPr>
          <a:xfrm>
            <a:off x="9260635" y="6319026"/>
            <a:ext cx="1248747" cy="365125"/>
          </a:xfrm>
        </p:spPr>
        <p:txBody>
          <a:bodyPr/>
          <a:lstStyle/>
          <a:p>
            <a:fld id="{AE988676-7DEC-4C67-8EE4-70BF82C98175}" type="datetime1">
              <a:rPr lang="en-US" smtClean="0"/>
              <a:t>2/2/2023</a:t>
            </a:fld>
            <a:endParaRPr lang="en-US"/>
          </a:p>
        </p:txBody>
      </p:sp>
      <p:sp>
        <p:nvSpPr>
          <p:cNvPr id="14" name="Footer Placeholder 10"/>
          <p:cNvSpPr>
            <a:spLocks noGrp="1"/>
          </p:cNvSpPr>
          <p:nvPr>
            <p:ph type="ftr" sz="quarter" idx="11"/>
          </p:nvPr>
        </p:nvSpPr>
        <p:spPr>
          <a:xfrm>
            <a:off x="3794449" y="6319026"/>
            <a:ext cx="4603102" cy="365125"/>
          </a:xfrm>
        </p:spPr>
        <p:txBody>
          <a:bodyPr/>
          <a:lstStyle/>
          <a:p>
            <a:endParaRPr lang="en-US"/>
          </a:p>
        </p:txBody>
      </p:sp>
      <p:sp>
        <p:nvSpPr>
          <p:cNvPr id="15" name="Slide Number Placeholder 11"/>
          <p:cNvSpPr>
            <a:spLocks noGrp="1"/>
          </p:cNvSpPr>
          <p:nvPr>
            <p:ph type="sldNum" sz="quarter" idx="12"/>
          </p:nvPr>
        </p:nvSpPr>
        <p:spPr>
          <a:xfrm>
            <a:off x="8610601" y="6319026"/>
            <a:ext cx="436984" cy="365125"/>
          </a:xfrm>
        </p:spPr>
        <p:txBody>
          <a:bodyPr/>
          <a:lstStyle/>
          <a:p>
            <a:fld id="{E95093C1-3A22-4FD3-9A2D-0EF7936C6C71}" type="slidenum">
              <a:rPr lang="en-US" smtClean="0"/>
              <a:pPr/>
              <a:t>‹#›</a:t>
            </a:fld>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67967" y="5543566"/>
            <a:ext cx="2097028" cy="762002"/>
          </a:xfrm>
          <a:prstGeom prst="rect">
            <a:avLst/>
          </a:prstGeom>
        </p:spPr>
      </p:pic>
    </p:spTree>
    <p:extLst>
      <p:ext uri="{BB962C8B-B14F-4D97-AF65-F5344CB8AC3E}">
        <p14:creationId xmlns:p14="http://schemas.microsoft.com/office/powerpoint/2010/main" val="2677177518"/>
      </p:ext>
    </p:extLst>
  </p:cSld>
  <p:clrMapOvr>
    <a:masterClrMapping/>
  </p:clrMapOvr>
  <p:extLst>
    <p:ext uri="{DCECCB84-F9BA-43D5-87BE-67443E8EF086}">
      <p15:sldGuideLst xmlns:p15="http://schemas.microsoft.com/office/powerpoint/2012/main">
        <p15:guide id="1" orient="horz" pos="1512">
          <p15:clr>
            <a:srgbClr val="FBAE40"/>
          </p15:clr>
        </p15:guide>
        <p15:guide id="2" pos="70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Option 5">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ubtitle 2"/>
          <p:cNvSpPr>
            <a:spLocks noGrp="1"/>
          </p:cNvSpPr>
          <p:nvPr>
            <p:ph type="subTitle" idx="1"/>
          </p:nvPr>
        </p:nvSpPr>
        <p:spPr>
          <a:xfrm>
            <a:off x="422226" y="1371600"/>
            <a:ext cx="9144000" cy="1019390"/>
          </a:xfrm>
        </p:spPr>
        <p:txBody>
          <a:bodyPr>
            <a:normAutofit/>
          </a:bodyPr>
          <a:lstStyle>
            <a:lvl1pPr marL="0" indent="0" algn="l">
              <a:buNone/>
              <a:defRPr sz="1600" b="1" cap="all" baseline="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itle 7"/>
          <p:cNvSpPr>
            <a:spLocks noGrp="1"/>
          </p:cNvSpPr>
          <p:nvPr>
            <p:ph type="title"/>
          </p:nvPr>
        </p:nvSpPr>
        <p:spPr>
          <a:xfrm>
            <a:off x="422227" y="305135"/>
            <a:ext cx="9143999" cy="879853"/>
          </a:xfrm>
        </p:spPr>
        <p:txBody>
          <a:bodyPr/>
          <a:lstStyle>
            <a:lvl1pPr>
              <a:defRPr b="1"/>
            </a:lvl1pPr>
          </a:lstStyle>
          <a:p>
            <a:r>
              <a:rPr lang="en-US"/>
              <a:t>Click to edit Master title style</a:t>
            </a:r>
          </a:p>
        </p:txBody>
      </p:sp>
      <p:sp>
        <p:nvSpPr>
          <p:cNvPr id="17" name="Rectangle 16"/>
          <p:cNvSpPr/>
          <p:nvPr userDrawn="1"/>
        </p:nvSpPr>
        <p:spPr>
          <a:xfrm flipH="1">
            <a:off x="10509382" y="0"/>
            <a:ext cx="1683040" cy="6858000"/>
          </a:xfrm>
          <a:prstGeom prst="rect">
            <a:avLst/>
          </a:prstGeom>
          <a:gradFill flip="none" rotWithShape="1">
            <a:gsLst>
              <a:gs pos="0">
                <a:schemeClr val="bg1">
                  <a:alpha val="81000"/>
                </a:schemeClr>
              </a:gs>
              <a:gs pos="60000">
                <a:schemeClr val="bg1">
                  <a:alpha val="31000"/>
                </a:schemeClr>
              </a:gs>
              <a:gs pos="100000">
                <a:schemeClr val="bg1">
                  <a:alpha val="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ate Placeholder 7"/>
          <p:cNvSpPr>
            <a:spLocks noGrp="1"/>
          </p:cNvSpPr>
          <p:nvPr>
            <p:ph type="dt" sz="half" idx="10"/>
          </p:nvPr>
        </p:nvSpPr>
        <p:spPr>
          <a:xfrm>
            <a:off x="9260635" y="6319026"/>
            <a:ext cx="1248747" cy="365125"/>
          </a:xfrm>
        </p:spPr>
        <p:txBody>
          <a:bodyPr/>
          <a:lstStyle/>
          <a:p>
            <a:fld id="{AE988676-7DEC-4C67-8EE4-70BF82C98175}" type="datetime1">
              <a:rPr lang="en-US" smtClean="0"/>
              <a:t>2/2/2023</a:t>
            </a:fld>
            <a:endParaRPr lang="en-US"/>
          </a:p>
        </p:txBody>
      </p:sp>
      <p:sp>
        <p:nvSpPr>
          <p:cNvPr id="14" name="Footer Placeholder 10"/>
          <p:cNvSpPr>
            <a:spLocks noGrp="1"/>
          </p:cNvSpPr>
          <p:nvPr>
            <p:ph type="ftr" sz="quarter" idx="11"/>
          </p:nvPr>
        </p:nvSpPr>
        <p:spPr>
          <a:xfrm>
            <a:off x="3794449" y="6319026"/>
            <a:ext cx="4603102" cy="365125"/>
          </a:xfrm>
        </p:spPr>
        <p:txBody>
          <a:bodyPr/>
          <a:lstStyle/>
          <a:p>
            <a:endParaRPr lang="en-US"/>
          </a:p>
        </p:txBody>
      </p:sp>
      <p:sp>
        <p:nvSpPr>
          <p:cNvPr id="15" name="Slide Number Placeholder 11"/>
          <p:cNvSpPr>
            <a:spLocks noGrp="1"/>
          </p:cNvSpPr>
          <p:nvPr>
            <p:ph type="sldNum" sz="quarter" idx="12"/>
          </p:nvPr>
        </p:nvSpPr>
        <p:spPr>
          <a:xfrm>
            <a:off x="8610601" y="6319026"/>
            <a:ext cx="436984" cy="365125"/>
          </a:xfrm>
        </p:spPr>
        <p:txBody>
          <a:bodyPr/>
          <a:lstStyle/>
          <a:p>
            <a:fld id="{E95093C1-3A22-4FD3-9A2D-0EF7936C6C71}" type="slidenum">
              <a:rPr lang="en-US" smtClean="0"/>
              <a:pPr/>
              <a:t>‹#›</a:t>
            </a:fld>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67967" y="5543566"/>
            <a:ext cx="2097028" cy="762002"/>
          </a:xfrm>
          <a:prstGeom prst="rect">
            <a:avLst/>
          </a:prstGeom>
        </p:spPr>
      </p:pic>
    </p:spTree>
    <p:extLst>
      <p:ext uri="{BB962C8B-B14F-4D97-AF65-F5344CB8AC3E}">
        <p14:creationId xmlns:p14="http://schemas.microsoft.com/office/powerpoint/2010/main" val="1586229431"/>
      </p:ext>
    </p:extLst>
  </p:cSld>
  <p:clrMapOvr>
    <a:masterClrMapping/>
  </p:clrMapOvr>
  <p:extLst>
    <p:ext uri="{DCECCB84-F9BA-43D5-87BE-67443E8EF086}">
      <p15:sldGuideLst xmlns:p15="http://schemas.microsoft.com/office/powerpoint/2012/main">
        <p15:guide id="1" orient="horz" pos="1512">
          <p15:clr>
            <a:srgbClr val="FBAE40"/>
          </p15:clr>
        </p15:guide>
        <p15:guide id="2" pos="70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Option 6">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3"/>
            <a:ext cx="12192000" cy="6856285"/>
          </a:xfrm>
          <a:prstGeom prst="rect">
            <a:avLst/>
          </a:prstGeom>
        </p:spPr>
      </p:pic>
      <p:sp>
        <p:nvSpPr>
          <p:cNvPr id="16" name="Rectangle 15"/>
          <p:cNvSpPr/>
          <p:nvPr userDrawn="1"/>
        </p:nvSpPr>
        <p:spPr>
          <a:xfrm flipH="1">
            <a:off x="10509382" y="0"/>
            <a:ext cx="1683040" cy="6858000"/>
          </a:xfrm>
          <a:prstGeom prst="rect">
            <a:avLst/>
          </a:prstGeom>
          <a:gradFill flip="none" rotWithShape="1">
            <a:gsLst>
              <a:gs pos="0">
                <a:schemeClr val="bg1">
                  <a:alpha val="81000"/>
                </a:schemeClr>
              </a:gs>
              <a:gs pos="60000">
                <a:schemeClr val="bg1">
                  <a:alpha val="31000"/>
                </a:schemeClr>
              </a:gs>
              <a:gs pos="100000">
                <a:schemeClr val="bg1">
                  <a:alpha val="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22226" y="1371600"/>
            <a:ext cx="7449927" cy="1019390"/>
          </a:xfrm>
        </p:spPr>
        <p:txBody>
          <a:bodyPr>
            <a:normAutofit/>
          </a:bodyPr>
          <a:lstStyle>
            <a:lvl1pPr marL="0" indent="0" algn="l">
              <a:buNone/>
              <a:defRPr sz="1600" b="1" cap="all" baseline="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itle 7"/>
          <p:cNvSpPr>
            <a:spLocks noGrp="1"/>
          </p:cNvSpPr>
          <p:nvPr>
            <p:ph type="title"/>
          </p:nvPr>
        </p:nvSpPr>
        <p:spPr>
          <a:xfrm>
            <a:off x="422226" y="305135"/>
            <a:ext cx="7449927" cy="879853"/>
          </a:xfrm>
        </p:spPr>
        <p:txBody>
          <a:bodyPr/>
          <a:lstStyle>
            <a:lvl1pPr>
              <a:defRPr b="1"/>
            </a:lvl1pPr>
          </a:lstStyle>
          <a:p>
            <a:r>
              <a:rPr lang="en-US"/>
              <a:t>Click to edit Master title style</a:t>
            </a:r>
          </a:p>
        </p:txBody>
      </p:sp>
      <p:sp>
        <p:nvSpPr>
          <p:cNvPr id="12" name="Date Placeholder 7"/>
          <p:cNvSpPr>
            <a:spLocks noGrp="1"/>
          </p:cNvSpPr>
          <p:nvPr>
            <p:ph type="dt" sz="half" idx="10"/>
          </p:nvPr>
        </p:nvSpPr>
        <p:spPr>
          <a:xfrm>
            <a:off x="9260635" y="6319026"/>
            <a:ext cx="1248747" cy="365125"/>
          </a:xfrm>
        </p:spPr>
        <p:txBody>
          <a:bodyPr/>
          <a:lstStyle/>
          <a:p>
            <a:fld id="{AE988676-7DEC-4C67-8EE4-70BF82C98175}" type="datetime1">
              <a:rPr lang="en-US" smtClean="0"/>
              <a:t>2/2/2023</a:t>
            </a:fld>
            <a:endParaRPr lang="en-US"/>
          </a:p>
        </p:txBody>
      </p:sp>
      <p:sp>
        <p:nvSpPr>
          <p:cNvPr id="13" name="Footer Placeholder 10"/>
          <p:cNvSpPr>
            <a:spLocks noGrp="1"/>
          </p:cNvSpPr>
          <p:nvPr>
            <p:ph type="ftr" sz="quarter" idx="11"/>
          </p:nvPr>
        </p:nvSpPr>
        <p:spPr>
          <a:xfrm>
            <a:off x="3794449" y="6319026"/>
            <a:ext cx="4603102" cy="365125"/>
          </a:xfrm>
        </p:spPr>
        <p:txBody>
          <a:bodyPr/>
          <a:lstStyle/>
          <a:p>
            <a:endParaRPr lang="en-US"/>
          </a:p>
        </p:txBody>
      </p:sp>
      <p:sp>
        <p:nvSpPr>
          <p:cNvPr id="14" name="Slide Number Placeholder 11"/>
          <p:cNvSpPr>
            <a:spLocks noGrp="1"/>
          </p:cNvSpPr>
          <p:nvPr>
            <p:ph type="sldNum" sz="quarter" idx="12"/>
          </p:nvPr>
        </p:nvSpPr>
        <p:spPr>
          <a:xfrm>
            <a:off x="8610601" y="6319026"/>
            <a:ext cx="436984" cy="365125"/>
          </a:xfrm>
        </p:spPr>
        <p:txBody>
          <a:bodyPr/>
          <a:lstStyle/>
          <a:p>
            <a:fld id="{E95093C1-3A22-4FD3-9A2D-0EF7936C6C71}" type="slidenum">
              <a:rPr lang="en-US" smtClean="0"/>
              <a:pPr/>
              <a:t>‹#›</a:t>
            </a:fld>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7693" y="5543566"/>
            <a:ext cx="2124460" cy="762002"/>
          </a:xfrm>
          <a:prstGeom prst="rect">
            <a:avLst/>
          </a:prstGeom>
        </p:spPr>
      </p:pic>
    </p:spTree>
    <p:extLst>
      <p:ext uri="{BB962C8B-B14F-4D97-AF65-F5344CB8AC3E}">
        <p14:creationId xmlns:p14="http://schemas.microsoft.com/office/powerpoint/2010/main" val="2536033372"/>
      </p:ext>
    </p:extLst>
  </p:cSld>
  <p:clrMapOvr>
    <a:masterClrMapping/>
  </p:clrMapOvr>
  <p:extLst>
    <p:ext uri="{DCECCB84-F9BA-43D5-87BE-67443E8EF086}">
      <p15:sldGuideLst xmlns:p15="http://schemas.microsoft.com/office/powerpoint/2012/main">
        <p15:guide id="1" orient="horz" pos="1512">
          <p15:clr>
            <a:srgbClr val="FBAE40"/>
          </p15:clr>
        </p15:guide>
        <p15:guide id="2" pos="70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Option 7">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a:srcRect l="406"/>
          <a:stretch/>
        </p:blipFill>
        <p:spPr>
          <a:xfrm>
            <a:off x="0" y="0"/>
            <a:ext cx="12192000" cy="6858000"/>
          </a:xfrm>
          <a:prstGeom prst="rect">
            <a:avLst/>
          </a:prstGeom>
        </p:spPr>
      </p:pic>
      <p:sp>
        <p:nvSpPr>
          <p:cNvPr id="2" name="Rectangle 1"/>
          <p:cNvSpPr/>
          <p:nvPr userDrawn="1"/>
        </p:nvSpPr>
        <p:spPr bwMode="gray">
          <a:xfrm>
            <a:off x="0" y="-2"/>
            <a:ext cx="12192000" cy="12739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22226" y="1371600"/>
            <a:ext cx="9144000" cy="1019390"/>
          </a:xfrm>
        </p:spPr>
        <p:txBody>
          <a:bodyPr>
            <a:normAutofit/>
          </a:bodyPr>
          <a:lstStyle>
            <a:lvl1pPr marL="0" indent="0" algn="l">
              <a:buNone/>
              <a:defRPr sz="1600" b="1" cap="all" baseline="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itle 7"/>
          <p:cNvSpPr>
            <a:spLocks noGrp="1"/>
          </p:cNvSpPr>
          <p:nvPr>
            <p:ph type="title"/>
          </p:nvPr>
        </p:nvSpPr>
        <p:spPr>
          <a:xfrm>
            <a:off x="422226" y="305135"/>
            <a:ext cx="9144000" cy="879853"/>
          </a:xfrm>
        </p:spPr>
        <p:txBody>
          <a:bodyPr/>
          <a:lstStyle>
            <a:lvl1pPr>
              <a:defRPr b="1"/>
            </a:lvl1pPr>
          </a:lstStyle>
          <a:p>
            <a:r>
              <a:rPr lang="en-US"/>
              <a:t>Click to edit Master title style</a:t>
            </a:r>
          </a:p>
        </p:txBody>
      </p:sp>
      <p:sp>
        <p:nvSpPr>
          <p:cNvPr id="17" name="Date Placeholder 7"/>
          <p:cNvSpPr>
            <a:spLocks noGrp="1"/>
          </p:cNvSpPr>
          <p:nvPr>
            <p:ph type="dt" sz="half" idx="10"/>
          </p:nvPr>
        </p:nvSpPr>
        <p:spPr>
          <a:xfrm>
            <a:off x="9260635" y="6319026"/>
            <a:ext cx="1248747" cy="365125"/>
          </a:xfrm>
        </p:spPr>
        <p:txBody>
          <a:bodyPr/>
          <a:lstStyle/>
          <a:p>
            <a:fld id="{AE988676-7DEC-4C67-8EE4-70BF82C98175}" type="datetime1">
              <a:rPr lang="en-US" smtClean="0"/>
              <a:t>2/2/2023</a:t>
            </a:fld>
            <a:endParaRPr lang="en-US"/>
          </a:p>
        </p:txBody>
      </p:sp>
      <p:sp>
        <p:nvSpPr>
          <p:cNvPr id="18" name="Footer Placeholder 10"/>
          <p:cNvSpPr>
            <a:spLocks noGrp="1"/>
          </p:cNvSpPr>
          <p:nvPr>
            <p:ph type="ftr" sz="quarter" idx="11"/>
          </p:nvPr>
        </p:nvSpPr>
        <p:spPr>
          <a:xfrm>
            <a:off x="3794449" y="6319026"/>
            <a:ext cx="4603102" cy="365125"/>
          </a:xfrm>
        </p:spPr>
        <p:txBody>
          <a:bodyPr/>
          <a:lstStyle/>
          <a:p>
            <a:endParaRPr lang="en-US"/>
          </a:p>
        </p:txBody>
      </p:sp>
      <p:sp>
        <p:nvSpPr>
          <p:cNvPr id="19" name="Slide Number Placeholder 11"/>
          <p:cNvSpPr>
            <a:spLocks noGrp="1"/>
          </p:cNvSpPr>
          <p:nvPr>
            <p:ph type="sldNum" sz="quarter" idx="12"/>
          </p:nvPr>
        </p:nvSpPr>
        <p:spPr>
          <a:xfrm>
            <a:off x="8610601" y="6319026"/>
            <a:ext cx="436984" cy="365125"/>
          </a:xfrm>
        </p:spPr>
        <p:txBody>
          <a:bodyPr/>
          <a:lstStyle/>
          <a:p>
            <a:fld id="{E95093C1-3A22-4FD3-9A2D-0EF7936C6C71}" type="slidenum">
              <a:rPr lang="en-US" smtClean="0"/>
              <a:pPr/>
              <a:t>‹#›</a:t>
            </a:fld>
            <a:endParaRPr lang="en-US"/>
          </a:p>
        </p:txBody>
      </p:sp>
      <p:pic>
        <p:nvPicPr>
          <p:cNvPr id="21" name="Picture 2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7693" y="5543566"/>
            <a:ext cx="2124460" cy="762002"/>
          </a:xfrm>
          <a:prstGeom prst="rect">
            <a:avLst/>
          </a:prstGeom>
        </p:spPr>
      </p:pic>
    </p:spTree>
    <p:extLst>
      <p:ext uri="{BB962C8B-B14F-4D97-AF65-F5344CB8AC3E}">
        <p14:creationId xmlns:p14="http://schemas.microsoft.com/office/powerpoint/2010/main" val="2946452716"/>
      </p:ext>
    </p:extLst>
  </p:cSld>
  <p:clrMapOvr>
    <a:masterClrMapping/>
  </p:clrMapOvr>
  <p:extLst>
    <p:ext uri="{DCECCB84-F9BA-43D5-87BE-67443E8EF086}">
      <p15:sldGuideLst xmlns:p15="http://schemas.microsoft.com/office/powerpoint/2012/main">
        <p15:guide id="1" orient="horz" pos="1512">
          <p15:clr>
            <a:srgbClr val="FBAE40"/>
          </p15:clr>
        </p15:guide>
        <p15:guide id="2" pos="70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bwMode="gray">
          <a:xfrm>
            <a:off x="422226" y="1371600"/>
            <a:ext cx="9144000" cy="1019390"/>
          </a:xfrm>
        </p:spPr>
        <p:txBody>
          <a:bodyPr>
            <a:normAutofit/>
          </a:bodyPr>
          <a:lstStyle>
            <a:lvl1pPr marL="0" indent="0" algn="l">
              <a:buNone/>
              <a:defRPr sz="1600" b="1" cap="all" baseline="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693" y="5543566"/>
            <a:ext cx="2124460" cy="762002"/>
          </a:xfrm>
          <a:prstGeom prst="rect">
            <a:avLst/>
          </a:prstGeom>
        </p:spPr>
      </p:pic>
      <p:sp>
        <p:nvSpPr>
          <p:cNvPr id="2" name="Title 1"/>
          <p:cNvSpPr>
            <a:spLocks noGrp="1"/>
          </p:cNvSpPr>
          <p:nvPr>
            <p:ph type="title"/>
          </p:nvPr>
        </p:nvSpPr>
        <p:spPr>
          <a:xfrm>
            <a:off x="422226" y="305135"/>
            <a:ext cx="9144000" cy="879853"/>
          </a:xfrm>
        </p:spPr>
        <p:txBody>
          <a:bodyPr/>
          <a:lstStyle>
            <a:lvl1pPr>
              <a:defRPr b="1"/>
            </a:lvl1pPr>
          </a:lstStyle>
          <a:p>
            <a:r>
              <a:rPr lang="en-US"/>
              <a:t>Click to edit Master title style</a:t>
            </a:r>
          </a:p>
        </p:txBody>
      </p:sp>
      <p:sp>
        <p:nvSpPr>
          <p:cNvPr id="8" name="Date Placeholder 7"/>
          <p:cNvSpPr>
            <a:spLocks noGrp="1"/>
          </p:cNvSpPr>
          <p:nvPr>
            <p:ph type="dt" sz="half" idx="10"/>
          </p:nvPr>
        </p:nvSpPr>
        <p:spPr>
          <a:xfrm>
            <a:off x="9260635" y="6319026"/>
            <a:ext cx="1248747" cy="365125"/>
          </a:xfrm>
        </p:spPr>
        <p:txBody>
          <a:bodyPr/>
          <a:lstStyle/>
          <a:p>
            <a:fld id="{AE988676-7DEC-4C67-8EE4-70BF82C98175}" type="datetime1">
              <a:rPr lang="en-US" smtClean="0"/>
              <a:t>2/2/2023</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a:xfrm>
            <a:off x="8610601" y="6319026"/>
            <a:ext cx="436984" cy="365125"/>
          </a:xfrm>
        </p:spPr>
        <p:txBody>
          <a:bodyPr/>
          <a:lstStyle/>
          <a:p>
            <a:fld id="{E95093C1-3A22-4FD3-9A2D-0EF7936C6C71}" type="slidenum">
              <a:rPr lang="en-US" smtClean="0"/>
              <a:pPr/>
              <a:t>‹#›</a:t>
            </a:fld>
            <a:endParaRPr lang="en-US"/>
          </a:p>
        </p:txBody>
      </p:sp>
    </p:spTree>
    <p:extLst>
      <p:ext uri="{BB962C8B-B14F-4D97-AF65-F5344CB8AC3E}">
        <p14:creationId xmlns:p14="http://schemas.microsoft.com/office/powerpoint/2010/main" val="3399058469"/>
      </p:ext>
    </p:extLst>
  </p:cSld>
  <p:clrMapOvr>
    <a:masterClrMapping/>
  </p:clrMapOvr>
  <p:extLst>
    <p:ext uri="{DCECCB84-F9BA-43D5-87BE-67443E8EF086}">
      <p15:sldGuideLst xmlns:p15="http://schemas.microsoft.com/office/powerpoint/2012/main">
        <p15:guide id="1" orient="horz" pos="1512">
          <p15:clr>
            <a:srgbClr val="FBAE40"/>
          </p15:clr>
        </p15:guide>
        <p15:guide id="2" pos="70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Option 1">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t="57367" b="833"/>
          <a:stretch/>
        </p:blipFill>
        <p:spPr>
          <a:xfrm>
            <a:off x="0" y="0"/>
            <a:ext cx="12192000" cy="6858000"/>
          </a:xfrm>
          <a:prstGeom prst="rect">
            <a:avLst/>
          </a:prstGeom>
        </p:spPr>
      </p:pic>
      <p:sp>
        <p:nvSpPr>
          <p:cNvPr id="2" name="Title 1"/>
          <p:cNvSpPr>
            <a:spLocks noGrp="1"/>
          </p:cNvSpPr>
          <p:nvPr>
            <p:ph type="title"/>
          </p:nvPr>
        </p:nvSpPr>
        <p:spPr>
          <a:xfrm>
            <a:off x="594106" y="1024128"/>
            <a:ext cx="4801983" cy="1124331"/>
          </a:xfrm>
        </p:spPr>
        <p:txBody>
          <a:bodyPr anchor="b">
            <a:normAutofit/>
          </a:bodyPr>
          <a:lstStyle>
            <a:lvl1pPr>
              <a:defRPr sz="2800"/>
            </a:lvl1pPr>
          </a:lstStyle>
          <a:p>
            <a:r>
              <a:rPr lang="en-US"/>
              <a:t>Click to edit Master title style</a:t>
            </a:r>
          </a:p>
        </p:txBody>
      </p:sp>
      <p:sp>
        <p:nvSpPr>
          <p:cNvPr id="3" name="Text Placeholder 2"/>
          <p:cNvSpPr>
            <a:spLocks noGrp="1"/>
          </p:cNvSpPr>
          <p:nvPr>
            <p:ph type="body" idx="1"/>
          </p:nvPr>
        </p:nvSpPr>
        <p:spPr>
          <a:xfrm>
            <a:off x="594106" y="2532602"/>
            <a:ext cx="4801983" cy="1500187"/>
          </a:xfrm>
        </p:spPr>
        <p:txBody>
          <a:bodyPr>
            <a:normAutofit/>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94106" y="6319026"/>
            <a:ext cx="1248747" cy="365125"/>
          </a:xfrm>
        </p:spPr>
        <p:txBody>
          <a:bodyPr/>
          <a:lstStyle/>
          <a:p>
            <a:fld id="{D1EDED9D-9431-450F-AF86-0908BD3A004F}" type="datetime1">
              <a:rPr lang="en-US" smtClean="0"/>
              <a:t>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093C1-3A22-4FD3-9A2D-0EF7936C6C71}" type="slidenum">
              <a:rPr lang="en-US" smtClean="0"/>
              <a:t>‹#›</a:t>
            </a:fld>
            <a:endParaRPr lang="en-US"/>
          </a:p>
        </p:txBody>
      </p:sp>
    </p:spTree>
    <p:extLst>
      <p:ext uri="{BB962C8B-B14F-4D97-AF65-F5344CB8AC3E}">
        <p14:creationId xmlns:p14="http://schemas.microsoft.com/office/powerpoint/2010/main" val="3020017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24793" b="35459"/>
          <a:stretch/>
        </p:blipFill>
        <p:spPr>
          <a:xfrm>
            <a:off x="0" y="0"/>
            <a:ext cx="12192000" cy="6858000"/>
          </a:xfrm>
          <a:prstGeom prst="rect">
            <a:avLst/>
          </a:prstGeom>
        </p:spPr>
      </p:pic>
      <p:sp>
        <p:nvSpPr>
          <p:cNvPr id="2" name="Title 1"/>
          <p:cNvSpPr>
            <a:spLocks noGrp="1"/>
          </p:cNvSpPr>
          <p:nvPr>
            <p:ph type="title"/>
          </p:nvPr>
        </p:nvSpPr>
        <p:spPr>
          <a:xfrm>
            <a:off x="594106" y="1024128"/>
            <a:ext cx="7104916" cy="1124331"/>
          </a:xfrm>
        </p:spPr>
        <p:txBody>
          <a:bodyPr anchor="b">
            <a:normAutofit/>
          </a:bodyPr>
          <a:lstStyle>
            <a:lvl1pPr>
              <a:defRPr sz="2800"/>
            </a:lvl1pPr>
          </a:lstStyle>
          <a:p>
            <a:r>
              <a:rPr lang="en-US"/>
              <a:t>Click to edit Master title style</a:t>
            </a:r>
          </a:p>
        </p:txBody>
      </p:sp>
      <p:sp>
        <p:nvSpPr>
          <p:cNvPr id="3" name="Text Placeholder 2"/>
          <p:cNvSpPr>
            <a:spLocks noGrp="1"/>
          </p:cNvSpPr>
          <p:nvPr>
            <p:ph type="body" idx="1"/>
          </p:nvPr>
        </p:nvSpPr>
        <p:spPr bwMode="gray">
          <a:xfrm>
            <a:off x="594106" y="2532602"/>
            <a:ext cx="7104916" cy="3525298"/>
          </a:xfrm>
        </p:spPr>
        <p:txBody>
          <a:bodyPr>
            <a:normAutofit/>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94106" y="6319026"/>
            <a:ext cx="1248747" cy="365125"/>
          </a:xfrm>
        </p:spPr>
        <p:txBody>
          <a:bodyPr/>
          <a:lstStyle/>
          <a:p>
            <a:fld id="{4DEC88EE-D10F-493F-9ECD-30EE797FB127}" type="datetime1">
              <a:rPr lang="en-US" smtClean="0"/>
              <a:t>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093C1-3A22-4FD3-9A2D-0EF7936C6C71}" type="slidenum">
              <a:rPr lang="en-US" smtClean="0"/>
              <a:t>‹#›</a:t>
            </a:fld>
            <a:endParaRPr lang="en-US"/>
          </a:p>
        </p:txBody>
      </p:sp>
    </p:spTree>
    <p:extLst>
      <p:ext uri="{BB962C8B-B14F-4D97-AF65-F5344CB8AC3E}">
        <p14:creationId xmlns:p14="http://schemas.microsoft.com/office/powerpoint/2010/main" val="1876240375"/>
      </p:ext>
    </p:extLst>
  </p:cSld>
  <p:clrMapOvr>
    <a:masterClrMapping/>
  </p:clrMapOvr>
  <p:extLst>
    <p:ext uri="{DCECCB84-F9BA-43D5-87BE-67443E8EF086}">
      <p15:sldGuideLst xmlns:p15="http://schemas.microsoft.com/office/powerpoint/2012/main">
        <p15:guide id="1" orient="horz" pos="3816">
          <p15:clr>
            <a:srgbClr val="FBAE40"/>
          </p15:clr>
        </p15:guide>
        <p15:guide id="2" pos="487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Option 3">
    <p:spTree>
      <p:nvGrpSpPr>
        <p:cNvPr id="1" name=""/>
        <p:cNvGrpSpPr/>
        <p:nvPr/>
      </p:nvGrpSpPr>
      <p:grpSpPr>
        <a:xfrm>
          <a:off x="0" y="0"/>
          <a:ext cx="0" cy="0"/>
          <a:chOff x="0" y="0"/>
          <a:chExt cx="0" cy="0"/>
        </a:xfrm>
      </p:grpSpPr>
      <p:sp>
        <p:nvSpPr>
          <p:cNvPr id="2" name="Title 1"/>
          <p:cNvSpPr>
            <a:spLocks noGrp="1"/>
          </p:cNvSpPr>
          <p:nvPr>
            <p:ph type="title"/>
          </p:nvPr>
        </p:nvSpPr>
        <p:spPr>
          <a:xfrm>
            <a:off x="422225" y="1024128"/>
            <a:ext cx="7104916" cy="1124331"/>
          </a:xfrm>
        </p:spPr>
        <p:txBody>
          <a:bodyPr anchor="b">
            <a:normAutofit/>
          </a:bodyPr>
          <a:lstStyle>
            <a:lvl1pPr>
              <a:defRPr sz="2800"/>
            </a:lvl1pPr>
          </a:lstStyle>
          <a:p>
            <a:r>
              <a:rPr lang="en-US"/>
              <a:t>Click to edit Master title style</a:t>
            </a:r>
          </a:p>
        </p:txBody>
      </p:sp>
      <p:sp>
        <p:nvSpPr>
          <p:cNvPr id="3" name="Text Placeholder 2"/>
          <p:cNvSpPr>
            <a:spLocks noGrp="1"/>
          </p:cNvSpPr>
          <p:nvPr>
            <p:ph type="body" idx="1"/>
          </p:nvPr>
        </p:nvSpPr>
        <p:spPr bwMode="gray">
          <a:xfrm>
            <a:off x="422225" y="2532601"/>
            <a:ext cx="7104916" cy="3572363"/>
          </a:xfrm>
        </p:spPr>
        <p:txBody>
          <a:bodyPr>
            <a:normAutofit/>
          </a:bodyPr>
          <a:lstStyle>
            <a:lvl1pPr marL="0" indent="0">
              <a:lnSpc>
                <a:spcPct val="70000"/>
              </a:lnSpc>
              <a:buNone/>
              <a:defRPr sz="4400" b="1" cap="all" baseline="0">
                <a:solidFill>
                  <a:schemeClr val="tx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093C1-3A22-4FD3-9A2D-0EF7936C6C71}" type="slidenum">
              <a:rPr lang="en-US" smtClean="0"/>
              <a:t>‹#›</a:t>
            </a:fld>
            <a:endParaRPr lang="en-US"/>
          </a:p>
        </p:txBody>
      </p:sp>
      <p:pic>
        <p:nvPicPr>
          <p:cNvPr id="7" name="Picture 6">
            <a:extLst>
              <a:ext uri="{FF2B5EF4-FFF2-40B4-BE49-F238E27FC236}">
                <a16:creationId xmlns:a16="http://schemas.microsoft.com/office/drawing/2014/main" id="{FEB3E81B-A426-664E-8A4A-15F010D4546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2225" y="6106986"/>
            <a:ext cx="1478620" cy="530352"/>
          </a:xfrm>
          <a:prstGeom prst="rect">
            <a:avLst/>
          </a:prstGeom>
        </p:spPr>
      </p:pic>
    </p:spTree>
    <p:extLst>
      <p:ext uri="{BB962C8B-B14F-4D97-AF65-F5344CB8AC3E}">
        <p14:creationId xmlns:p14="http://schemas.microsoft.com/office/powerpoint/2010/main" val="3913202037"/>
      </p:ext>
    </p:extLst>
  </p:cSld>
  <p:clrMapOvr>
    <a:masterClrMapping/>
  </p:clrMapOvr>
  <p:extLst>
    <p:ext uri="{DCECCB84-F9BA-43D5-87BE-67443E8EF086}">
      <p15:sldGuideLst xmlns:p15="http://schemas.microsoft.com/office/powerpoint/2012/main">
        <p15:guide id="1" pos="4872">
          <p15:clr>
            <a:srgbClr val="FBAE40"/>
          </p15:clr>
        </p15:guide>
        <p15:guide id="2" orient="horz" pos="381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22224" y="1452286"/>
            <a:ext cx="3020223" cy="4553746"/>
          </a:xfrm>
        </p:spPr>
        <p:txBody>
          <a:bodyPr/>
          <a:lstStyle>
            <a:lvl2pPr marL="631825" indent="-174625">
              <a:buFont typeface="Courier New" panose="02070309020205020404" pitchFamily="49" charset="0"/>
              <a:buChar char="o"/>
              <a:defRPr/>
            </a:lvl2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3667236" y="1452286"/>
            <a:ext cx="3020223" cy="4553746"/>
          </a:xfrm>
        </p:spPr>
        <p:txBody>
          <a:bodyPr/>
          <a:lstStyle>
            <a:lvl2pPr marL="631825" indent="-174625">
              <a:buFont typeface="Courier New" panose="02070309020205020404" pitchFamily="49" charset="0"/>
              <a:buChar char="o"/>
              <a:defRPr/>
            </a:lvl2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p>
            <a:fld id="{FE7901C5-76B9-4AAA-927C-13C49F5C1DEB}" type="datetime1">
              <a:rPr lang="en-US" smtClean="0"/>
              <a:t>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5093C1-3A22-4FD3-9A2D-0EF7936C6C71}" type="slidenum">
              <a:rPr lang="en-US" smtClean="0"/>
              <a:t>‹#›</a:t>
            </a:fld>
            <a:endParaRPr lang="en-US"/>
          </a:p>
        </p:txBody>
      </p:sp>
      <p:sp>
        <p:nvSpPr>
          <p:cNvPr id="8" name="Content Placeholder 3"/>
          <p:cNvSpPr>
            <a:spLocks noGrp="1"/>
          </p:cNvSpPr>
          <p:nvPr>
            <p:ph sz="half" idx="13"/>
          </p:nvPr>
        </p:nvSpPr>
        <p:spPr>
          <a:xfrm>
            <a:off x="6912248" y="1452286"/>
            <a:ext cx="3020223" cy="4553746"/>
          </a:xfrm>
        </p:spPr>
        <p:txBody>
          <a:bodyPr/>
          <a:lstStyle>
            <a:lvl2pPr marL="631825" indent="-174625">
              <a:buFont typeface="Courier New" panose="02070309020205020404" pitchFamily="49" charset="0"/>
              <a:buChar char="o"/>
              <a:defRPr/>
            </a:lvl2pPr>
          </a:lstStyle>
          <a:p>
            <a:pPr lvl="0"/>
            <a:r>
              <a:rPr lang="en-US"/>
              <a:t>Click to edit Master text styles</a:t>
            </a:r>
          </a:p>
          <a:p>
            <a:pPr lvl="1"/>
            <a:r>
              <a:rPr lang="en-US"/>
              <a:t>Second level</a:t>
            </a:r>
          </a:p>
        </p:txBody>
      </p:sp>
      <p:sp>
        <p:nvSpPr>
          <p:cNvPr id="9" name="Title 8"/>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50208970"/>
      </p:ext>
    </p:extLst>
  </p:cSld>
  <p:clrMapOvr>
    <a:masterClrMapping/>
  </p:clrMapOvr>
  <p:extLst>
    <p:ext uri="{DCECCB84-F9BA-43D5-87BE-67443E8EF086}">
      <p15:sldGuideLst xmlns:p15="http://schemas.microsoft.com/office/powerpoint/2012/main">
        <p15:guide id="1" pos="7224">
          <p15:clr>
            <a:srgbClr val="FBAE40"/>
          </p15:clr>
        </p15:guide>
        <p15:guide id="2" orient="horz" pos="379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97EA70-57C7-4448-B99C-3A90B91C2696}" type="datetime1">
              <a:rPr lang="en-US" smtClean="0"/>
              <a:t>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093C1-3A22-4FD3-9A2D-0EF7936C6C71}" type="slidenum">
              <a:rPr lang="en-US" smtClean="0"/>
              <a:t>‹#›</a:t>
            </a:fld>
            <a:endParaRPr lang="en-US"/>
          </a:p>
        </p:txBody>
      </p:sp>
    </p:spTree>
    <p:extLst>
      <p:ext uri="{BB962C8B-B14F-4D97-AF65-F5344CB8AC3E}">
        <p14:creationId xmlns:p14="http://schemas.microsoft.com/office/powerpoint/2010/main" val="1588400708"/>
      </p:ext>
    </p:extLst>
  </p:cSld>
  <p:clrMapOvr>
    <a:masterClrMapping/>
  </p:clrMapOvr>
  <p:extLst>
    <p:ext uri="{DCECCB84-F9BA-43D5-87BE-67443E8EF086}">
      <p15:sldGuideLst xmlns:p15="http://schemas.microsoft.com/office/powerpoint/2012/main">
        <p15:guide id="1" pos="7224">
          <p15:clr>
            <a:srgbClr val="FBAE40"/>
          </p15:clr>
        </p15:guide>
        <p15:guide id="2" orient="horz" pos="379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ubhead and Conten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22226" y="1380941"/>
            <a:ext cx="9510245" cy="417867"/>
          </a:xfrm>
        </p:spPr>
        <p:txBody>
          <a:bodyPr anchor="ctr">
            <a:normAutofit/>
          </a:bodyPr>
          <a:lstStyle>
            <a:lvl1pPr marL="0" indent="0">
              <a:buNone/>
              <a:defRPr sz="2000" b="1" cap="all"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a:t>
            </a:r>
          </a:p>
        </p:txBody>
      </p:sp>
      <p:sp>
        <p:nvSpPr>
          <p:cNvPr id="4" name="Content Placeholder 3"/>
          <p:cNvSpPr>
            <a:spLocks noGrp="1"/>
          </p:cNvSpPr>
          <p:nvPr>
            <p:ph sz="half" idx="2"/>
          </p:nvPr>
        </p:nvSpPr>
        <p:spPr>
          <a:xfrm>
            <a:off x="422226" y="1994760"/>
            <a:ext cx="9510245" cy="40141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263CD8-F5C3-470C-A217-39958D017596}" type="datetime1">
              <a:rPr lang="en-US" smtClean="0"/>
              <a:t>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5093C1-3A22-4FD3-9A2D-0EF7936C6C71}"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41892576"/>
      </p:ext>
    </p:extLst>
  </p:cSld>
  <p:clrMapOvr>
    <a:masterClrMapping/>
  </p:clrMapOvr>
  <p:extLst>
    <p:ext uri="{DCECCB84-F9BA-43D5-87BE-67443E8EF086}">
      <p15:sldGuideLst xmlns:p15="http://schemas.microsoft.com/office/powerpoint/2012/main">
        <p15:guide id="1" pos="7224">
          <p15:clr>
            <a:srgbClr val="FBAE40"/>
          </p15:clr>
        </p15:guide>
        <p15:guide id="2" orient="horz" pos="379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Images with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581399" y="1470215"/>
            <a:ext cx="6351072" cy="2097819"/>
          </a:xfrm>
        </p:spPr>
        <p:txBody>
          <a:bodyPr/>
          <a:lstStyle>
            <a:lvl1pPr marL="0" indent="0">
              <a:buNone/>
              <a:defRPr b="1">
                <a:latin typeface="+mj-lt"/>
              </a:defRPr>
            </a:lvl1pPr>
            <a:lvl2pPr marL="0" indent="0">
              <a:buNone/>
              <a:defRPr>
                <a:solidFill>
                  <a:schemeClr val="tx2"/>
                </a:solidFill>
              </a:defRPr>
            </a:lvl2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3581399" y="3787687"/>
            <a:ext cx="6351072" cy="2098199"/>
          </a:xfrm>
        </p:spPr>
        <p:txBody>
          <a:bodyPr/>
          <a:lstStyle>
            <a:lvl1pPr marL="0" indent="0">
              <a:buNone/>
              <a:defRPr b="1">
                <a:latin typeface="+mj-lt"/>
              </a:defRPr>
            </a:lvl1pPr>
            <a:lvl2pPr marL="0" indent="0">
              <a:buNone/>
              <a:defRPr>
                <a:solidFill>
                  <a:schemeClr val="tx2"/>
                </a:solidFill>
              </a:defRPr>
            </a:lvl2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p>
            <a:fld id="{08280736-8CEF-4A70-8560-572F7A295986}" type="datetime1">
              <a:rPr lang="en-US" smtClean="0"/>
              <a:t>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5093C1-3A22-4FD3-9A2D-0EF7936C6C71}" type="slidenum">
              <a:rPr lang="en-US" smtClean="0"/>
              <a:t>‹#›</a:t>
            </a:fld>
            <a:endParaRPr lang="en-US"/>
          </a:p>
        </p:txBody>
      </p:sp>
      <p:sp>
        <p:nvSpPr>
          <p:cNvPr id="9" name="Picture Placeholder 8"/>
          <p:cNvSpPr>
            <a:spLocks noGrp="1"/>
          </p:cNvSpPr>
          <p:nvPr>
            <p:ph type="pic" sz="quarter" idx="13"/>
          </p:nvPr>
        </p:nvSpPr>
        <p:spPr>
          <a:xfrm>
            <a:off x="422275" y="1469573"/>
            <a:ext cx="3002243" cy="2099109"/>
          </a:xfrm>
        </p:spPr>
        <p:txBody>
          <a:bodyPr/>
          <a:lstStyle/>
          <a:p>
            <a:endParaRPr lang="en-US"/>
          </a:p>
        </p:txBody>
      </p:sp>
      <p:sp>
        <p:nvSpPr>
          <p:cNvPr id="10" name="Picture Placeholder 8"/>
          <p:cNvSpPr>
            <a:spLocks noGrp="1"/>
          </p:cNvSpPr>
          <p:nvPr>
            <p:ph type="pic" sz="quarter" idx="14"/>
          </p:nvPr>
        </p:nvSpPr>
        <p:spPr>
          <a:xfrm>
            <a:off x="422275" y="3787687"/>
            <a:ext cx="3002243" cy="2099109"/>
          </a:xfrm>
        </p:spPr>
        <p:txBody>
          <a:bodyPr/>
          <a:lstStyle/>
          <a:p>
            <a:endParaRPr lang="en-US"/>
          </a:p>
        </p:txBody>
      </p:sp>
      <p:sp>
        <p:nvSpPr>
          <p:cNvPr id="8" name="Title 7"/>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14023301"/>
      </p:ext>
    </p:extLst>
  </p:cSld>
  <p:clrMapOvr>
    <a:masterClrMapping/>
  </p:clrMapOvr>
  <p:extLst>
    <p:ext uri="{DCECCB84-F9BA-43D5-87BE-67443E8EF086}">
      <p15:sldGuideLst xmlns:p15="http://schemas.microsoft.com/office/powerpoint/2012/main">
        <p15:guide id="1" orient="horz" pos="3792">
          <p15:clr>
            <a:srgbClr val="FBAE40"/>
          </p15:clr>
        </p15:guide>
        <p15:guide id="2" pos="722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22224" y="1452286"/>
            <a:ext cx="4647692" cy="45472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84779" y="1452286"/>
            <a:ext cx="4647692" cy="45472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DA11A6E-FC01-4B10-8CC4-A5DB0372E990}" type="datetime1">
              <a:rPr lang="en-US" smtClean="0"/>
              <a:t>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5093C1-3A22-4FD3-9A2D-0EF7936C6C71}"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00494004"/>
      </p:ext>
    </p:extLst>
  </p:cSld>
  <p:clrMapOvr>
    <a:masterClrMapping/>
  </p:clrMapOvr>
  <p:extLst>
    <p:ext uri="{DCECCB84-F9BA-43D5-87BE-67443E8EF086}">
      <p15:sldGuideLst xmlns:p15="http://schemas.microsoft.com/office/powerpoint/2012/main">
        <p15:guide id="1" pos="7224">
          <p15:clr>
            <a:srgbClr val="FBAE40"/>
          </p15:clr>
        </p15:guide>
        <p15:guide id="2" orient="horz" pos="379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22225" y="1371600"/>
            <a:ext cx="4666045" cy="420624"/>
          </a:xfrm>
        </p:spPr>
        <p:txBody>
          <a:bodyPr anchor="ctr">
            <a:normAutofit/>
          </a:bodyPr>
          <a:lstStyle>
            <a:lvl1pPr marL="0" indent="0">
              <a:buNone/>
              <a:defRPr sz="2000" b="1" cap="all"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a:t>
            </a:r>
          </a:p>
        </p:txBody>
      </p:sp>
      <p:sp>
        <p:nvSpPr>
          <p:cNvPr id="4" name="Content Placeholder 3"/>
          <p:cNvSpPr>
            <a:spLocks noGrp="1"/>
          </p:cNvSpPr>
          <p:nvPr>
            <p:ph sz="half" idx="2"/>
          </p:nvPr>
        </p:nvSpPr>
        <p:spPr>
          <a:xfrm>
            <a:off x="422225" y="1978836"/>
            <a:ext cx="4666045" cy="40300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266425" y="1371600"/>
            <a:ext cx="4666045" cy="420624"/>
          </a:xfrm>
        </p:spPr>
        <p:txBody>
          <a:bodyPr anchor="ctr">
            <a:normAutofit/>
          </a:bodyPr>
          <a:lstStyle>
            <a:lvl1pPr marL="0" indent="0">
              <a:buNone/>
              <a:defRPr sz="2000" b="1" cap="all"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a:t>
            </a:r>
          </a:p>
        </p:txBody>
      </p:sp>
      <p:sp>
        <p:nvSpPr>
          <p:cNvPr id="6" name="Content Placeholder 5"/>
          <p:cNvSpPr>
            <a:spLocks noGrp="1"/>
          </p:cNvSpPr>
          <p:nvPr>
            <p:ph sz="quarter" idx="4"/>
          </p:nvPr>
        </p:nvSpPr>
        <p:spPr>
          <a:xfrm>
            <a:off x="5266425" y="1978836"/>
            <a:ext cx="4666045" cy="40300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96FB51D-A245-49AD-8F20-416B9E9970F3}" type="datetime1">
              <a:rPr lang="en-US" smtClean="0"/>
              <a:t>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5093C1-3A22-4FD3-9A2D-0EF7936C6C71}"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06467295"/>
      </p:ext>
    </p:extLst>
  </p:cSld>
  <p:clrMapOvr>
    <a:masterClrMapping/>
  </p:clrMapOvr>
  <p:extLst>
    <p:ext uri="{DCECCB84-F9BA-43D5-87BE-67443E8EF086}">
      <p15:sldGuideLst xmlns:p15="http://schemas.microsoft.com/office/powerpoint/2012/main">
        <p15:guide id="1" pos="7224">
          <p15:clr>
            <a:srgbClr val="FBAE40"/>
          </p15:clr>
        </p15:guide>
        <p15:guide id="2" orient="horz" pos="379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4A1A7F-6249-4852-A021-44B57788E49D}" type="datetime1">
              <a:rPr lang="en-US" smtClean="0"/>
              <a:t>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5093C1-3A22-4FD3-9A2D-0EF7936C6C71}" type="slidenum">
              <a:rPr lang="en-US" smtClean="0"/>
              <a:t>‹#›</a:t>
            </a:fld>
            <a:endParaRPr lang="en-US"/>
          </a:p>
        </p:txBody>
      </p:sp>
    </p:spTree>
    <p:extLst>
      <p:ext uri="{BB962C8B-B14F-4D97-AF65-F5344CB8AC3E}">
        <p14:creationId xmlns:p14="http://schemas.microsoft.com/office/powerpoint/2010/main" val="798564103"/>
      </p:ext>
    </p:extLst>
  </p:cSld>
  <p:clrMapOvr>
    <a:masterClrMapping/>
  </p:clrMapOvr>
  <p:extLst>
    <p:ext uri="{DCECCB84-F9BA-43D5-87BE-67443E8EF086}">
      <p15:sldGuideLst xmlns:p15="http://schemas.microsoft.com/office/powerpoint/2012/main">
        <p15:guide id="1" pos="7224">
          <p15:clr>
            <a:srgbClr val="FBAE40"/>
          </p15:clr>
        </p15:guide>
        <p15:guide id="2" orient="horz" pos="379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2226" y="305135"/>
            <a:ext cx="9510245" cy="87985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bwMode="gray">
          <a:xfrm>
            <a:off x="422226" y="1452286"/>
            <a:ext cx="9510245" cy="453141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332652" y="6319026"/>
            <a:ext cx="1248747" cy="365125"/>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AE988676-7DEC-4C67-8EE4-70BF82C98175}" type="datetime1">
              <a:rPr lang="en-US" smtClean="0"/>
              <a:t>2/2/2023</a:t>
            </a:fld>
            <a:endParaRPr lang="en-US"/>
          </a:p>
        </p:txBody>
      </p:sp>
      <p:sp>
        <p:nvSpPr>
          <p:cNvPr id="5" name="Footer Placeholder 4"/>
          <p:cNvSpPr>
            <a:spLocks noGrp="1"/>
          </p:cNvSpPr>
          <p:nvPr>
            <p:ph type="ftr" sz="quarter" idx="3"/>
          </p:nvPr>
        </p:nvSpPr>
        <p:spPr>
          <a:xfrm>
            <a:off x="3794449" y="6319026"/>
            <a:ext cx="4603102" cy="365125"/>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11560627" y="6319026"/>
            <a:ext cx="436984" cy="365125"/>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fld id="{E95093C1-3A22-4FD3-9A2D-0EF7936C6C71}" type="slidenum">
              <a:rPr lang="en-US" smtClean="0"/>
              <a:pPr/>
              <a:t>‹#›</a:t>
            </a:fld>
            <a:endParaRPr lang="en-US"/>
          </a:p>
        </p:txBody>
      </p:sp>
      <p:cxnSp>
        <p:nvCxnSpPr>
          <p:cNvPr id="9" name="Straight Connector 8"/>
          <p:cNvCxnSpPr/>
          <p:nvPr userDrawn="1"/>
        </p:nvCxnSpPr>
        <p:spPr>
          <a:xfrm>
            <a:off x="11432983" y="6354231"/>
            <a:ext cx="0" cy="22237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422225" y="6106986"/>
            <a:ext cx="1478620" cy="530352"/>
          </a:xfrm>
          <a:prstGeom prst="rect">
            <a:avLst/>
          </a:prstGeom>
        </p:spPr>
      </p:pic>
    </p:spTree>
    <p:extLst>
      <p:ext uri="{BB962C8B-B14F-4D97-AF65-F5344CB8AC3E}">
        <p14:creationId xmlns:p14="http://schemas.microsoft.com/office/powerpoint/2010/main" val="2145727883"/>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Lst>
  <p:hf hdr="0" ftr="0" dt="0"/>
  <p:txStyles>
    <p:titleStyle>
      <a:lvl1pPr algn="l" defTabSz="914400" rtl="0" eaLnBrk="1" latinLnBrk="0" hangingPunct="1">
        <a:lnSpc>
          <a:spcPct val="90000"/>
        </a:lnSpc>
        <a:spcBef>
          <a:spcPct val="0"/>
        </a:spcBef>
        <a:buNone/>
        <a:defRPr sz="3200" b="1" kern="1200" cap="all" baseline="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800"/>
        </a:spcBef>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SzPct val="60000"/>
        <a:buFont typeface="Courier New" panose="02070309020205020404" pitchFamily="49" charset="0"/>
        <a:buChar char="o"/>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hyperlink" Target="https://www.facebook.com/uoftalumni" TargetMode="External"/><Relationship Id="rId2" Type="http://schemas.openxmlformats.org/officeDocument/2006/relationships/hyperlink" Target="https://utoronto.sharepoint.com/:x:/s/001T_DUAACMDIGITALSERVICES/ETYayKkNQNVJmqxSy9WjcNgB6Ffxa2mLg33KhyH314Nskw?e=hX6fwM" TargetMode="External"/><Relationship Id="rId1" Type="http://schemas.openxmlformats.org/officeDocument/2006/relationships/slideLayout" Target="../slideLayouts/slideLayout13.xml"/><Relationship Id="rId6" Type="http://schemas.openxmlformats.org/officeDocument/2006/relationships/hyperlink" Target="https://twitter.com/uoftalumni" TargetMode="External"/><Relationship Id="rId5" Type="http://schemas.openxmlformats.org/officeDocument/2006/relationships/hyperlink" Target="https://ca.linkedin.com/school/university-of-toronto/" TargetMode="External"/><Relationship Id="rId4" Type="http://schemas.openxmlformats.org/officeDocument/2006/relationships/hyperlink" Target="https://www.instagram.com/uoftalumni/"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mailto:ashley.meehan@utoronto.ca" TargetMode="External"/><Relationship Id="rId2" Type="http://schemas.openxmlformats.org/officeDocument/2006/relationships/hyperlink" Target="mailto:kimberly.lyn@utoronto.ca" TargetMode="Externa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hyperlink" Target="http://alumni.utoronto.ca/addressupdate" TargetMode="Externa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22226" y="2672599"/>
            <a:ext cx="6106393" cy="1129679"/>
          </a:xfrm>
        </p:spPr>
        <p:txBody>
          <a:bodyPr vert="horz" lIns="91440" tIns="45720" rIns="91440" bIns="45720" rtlCol="0" anchor="t">
            <a:normAutofit fontScale="85000" lnSpcReduction="20000"/>
          </a:bodyPr>
          <a:lstStyle/>
          <a:p>
            <a:r>
              <a:rPr lang="en-US" dirty="0"/>
              <a:t>January 2023</a:t>
            </a:r>
          </a:p>
          <a:p>
            <a:pPr>
              <a:lnSpc>
                <a:spcPct val="120000"/>
              </a:lnSpc>
            </a:pPr>
            <a:br>
              <a:rPr lang="en-US" dirty="0"/>
            </a:br>
            <a:r>
              <a:rPr lang="en-US" b="0" dirty="0"/>
              <a:t>PREPARED BY advancement communications &amp; marketing and Annual &amp; leadership Giving Creative</a:t>
            </a:r>
          </a:p>
        </p:txBody>
      </p:sp>
      <p:sp>
        <p:nvSpPr>
          <p:cNvPr id="4" name="Title 3"/>
          <p:cNvSpPr>
            <a:spLocks noGrp="1"/>
          </p:cNvSpPr>
          <p:nvPr>
            <p:ph type="title"/>
          </p:nvPr>
        </p:nvSpPr>
        <p:spPr>
          <a:xfrm>
            <a:off x="422226" y="305134"/>
            <a:ext cx="11455142" cy="1956286"/>
          </a:xfrm>
        </p:spPr>
        <p:txBody>
          <a:bodyPr>
            <a:normAutofit fontScale="90000"/>
          </a:bodyPr>
          <a:lstStyle/>
          <a:p>
            <a:r>
              <a:rPr lang="en-US" b="0" dirty="0">
                <a:ea typeface="+mj-lt"/>
                <a:cs typeface="+mj-lt"/>
              </a:rPr>
              <a:t>2023 Annual &amp; leadership giving </a:t>
            </a:r>
            <a:br>
              <a:rPr lang="en-US" dirty="0">
                <a:ea typeface="+mj-lt"/>
                <a:cs typeface="+mj-lt"/>
              </a:rPr>
            </a:br>
            <a:br>
              <a:rPr lang="en-US" dirty="0">
                <a:ea typeface="+mj-lt"/>
                <a:cs typeface="+mj-lt"/>
              </a:rPr>
            </a:br>
            <a:r>
              <a:rPr lang="en-US" sz="2400" dirty="0">
                <a:ea typeface="+mj-lt"/>
                <a:cs typeface="+mj-lt"/>
              </a:rPr>
              <a:t>Giving Day </a:t>
            </a:r>
            <a:br>
              <a:rPr lang="en-US" sz="2400" dirty="0">
                <a:ea typeface="+mj-lt"/>
                <a:cs typeface="+mj-lt"/>
              </a:rPr>
            </a:br>
            <a:br>
              <a:rPr lang="en-US" sz="2400" dirty="0">
                <a:ea typeface="+mj-lt"/>
                <a:cs typeface="+mj-lt"/>
              </a:rPr>
            </a:br>
            <a:r>
              <a:rPr lang="en-US" sz="2400" dirty="0">
                <a:ea typeface="+mj-lt"/>
                <a:cs typeface="+mj-lt"/>
              </a:rPr>
              <a:t>social media guide for divisions</a:t>
            </a:r>
            <a:endParaRPr lang="en-US" dirty="0"/>
          </a:p>
        </p:txBody>
      </p:sp>
      <p:pic>
        <p:nvPicPr>
          <p:cNvPr id="3" name="Picture 5" descr="Diagram&#10;&#10;Description automatically generated">
            <a:extLst>
              <a:ext uri="{FF2B5EF4-FFF2-40B4-BE49-F238E27FC236}">
                <a16:creationId xmlns:a16="http://schemas.microsoft.com/office/drawing/2014/main" id="{12B18D7A-7BDE-9980-1857-0B6F17E2ADFB}"/>
              </a:ext>
            </a:extLst>
          </p:cNvPr>
          <p:cNvPicPr>
            <a:picLocks noChangeAspect="1"/>
          </p:cNvPicPr>
          <p:nvPr/>
        </p:nvPicPr>
        <p:blipFill>
          <a:blip r:embed="rId2"/>
          <a:stretch>
            <a:fillRect/>
          </a:stretch>
        </p:blipFill>
        <p:spPr>
          <a:xfrm>
            <a:off x="7111253" y="1127312"/>
            <a:ext cx="4670611" cy="4704229"/>
          </a:xfrm>
          <a:prstGeom prst="rect">
            <a:avLst/>
          </a:prstGeom>
        </p:spPr>
      </p:pic>
    </p:spTree>
    <p:extLst>
      <p:ext uri="{BB962C8B-B14F-4D97-AF65-F5344CB8AC3E}">
        <p14:creationId xmlns:p14="http://schemas.microsoft.com/office/powerpoint/2010/main" val="2480273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2226" y="305136"/>
            <a:ext cx="9510245" cy="638762"/>
          </a:xfrm>
        </p:spPr>
        <p:txBody>
          <a:bodyPr/>
          <a:lstStyle/>
          <a:p>
            <a:r>
              <a:rPr lang="en-US" dirty="0"/>
              <a:t>Document purpose</a:t>
            </a:r>
          </a:p>
        </p:txBody>
      </p:sp>
      <p:sp>
        <p:nvSpPr>
          <p:cNvPr id="5" name="Content Placeholder 4"/>
          <p:cNvSpPr>
            <a:spLocks noGrp="1"/>
          </p:cNvSpPr>
          <p:nvPr>
            <p:ph idx="1"/>
          </p:nvPr>
        </p:nvSpPr>
        <p:spPr>
          <a:xfrm>
            <a:off x="422226" y="1130710"/>
            <a:ext cx="10914368" cy="4852986"/>
          </a:xfrm>
        </p:spPr>
        <p:txBody>
          <a:bodyPr vert="horz" lIns="91440" tIns="45720" rIns="91440" bIns="45720" rtlCol="0" anchor="t">
            <a:normAutofit/>
          </a:bodyPr>
          <a:lstStyle/>
          <a:p>
            <a:pPr marL="0" indent="0">
              <a:buNone/>
            </a:pPr>
            <a:r>
              <a:rPr lang="en-US" dirty="0">
                <a:ea typeface="+mn-lt"/>
                <a:cs typeface="+mn-lt"/>
              </a:rPr>
              <a:t>The purpose of this document is to provide you with social media guidance to participate in the Giving Day campaign. </a:t>
            </a:r>
          </a:p>
          <a:p>
            <a:pPr marL="0" indent="0">
              <a:buNone/>
            </a:pPr>
            <a:endParaRPr lang="en-US" dirty="0">
              <a:ea typeface="+mn-lt"/>
              <a:cs typeface="+mn-lt"/>
            </a:endParaRPr>
          </a:p>
        </p:txBody>
      </p:sp>
      <p:sp>
        <p:nvSpPr>
          <p:cNvPr id="2" name="Slide Number Placeholder 1"/>
          <p:cNvSpPr>
            <a:spLocks noGrp="1"/>
          </p:cNvSpPr>
          <p:nvPr>
            <p:ph type="sldNum" sz="quarter" idx="12"/>
          </p:nvPr>
        </p:nvSpPr>
        <p:spPr/>
        <p:txBody>
          <a:bodyPr/>
          <a:lstStyle/>
          <a:p>
            <a:fld id="{E95093C1-3A22-4FD3-9A2D-0EF7936C6C71}" type="slidenum">
              <a:rPr lang="en-US" smtClean="0"/>
              <a:pPr/>
              <a:t>2</a:t>
            </a:fld>
            <a:endParaRPr lang="en-US"/>
          </a:p>
        </p:txBody>
      </p:sp>
      <p:sp>
        <p:nvSpPr>
          <p:cNvPr id="6" name="Content Placeholder 4"/>
          <p:cNvSpPr txBox="1">
            <a:spLocks/>
          </p:cNvSpPr>
          <p:nvPr/>
        </p:nvSpPr>
        <p:spPr bwMode="gray">
          <a:xfrm>
            <a:off x="884903" y="2045109"/>
            <a:ext cx="10079956" cy="453267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800"/>
              </a:spcBef>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SzPct val="60000"/>
              <a:buFont typeface="Courier New" panose="02070309020205020404" pitchFamily="49" charset="0"/>
              <a:buChar char="o"/>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sz="1800" dirty="0">
                <a:latin typeface="Arial" panose="020B0604020202020204" pitchFamily="34" charset="0"/>
                <a:cs typeface="Arial" panose="020B0604020202020204" pitchFamily="34" charset="0"/>
              </a:rPr>
              <a:t>Access the </a:t>
            </a:r>
            <a:r>
              <a:rPr lang="en-US" sz="1800" dirty="0">
                <a:latin typeface="Arial" panose="020B0604020202020204" pitchFamily="34" charset="0"/>
                <a:cs typeface="Arial" panose="020B0604020202020204" pitchFamily="34" charset="0"/>
                <a:hlinkClick r:id="rId2"/>
              </a:rPr>
              <a:t>live content calendar </a:t>
            </a:r>
            <a:r>
              <a:rPr lang="en-US" sz="1800" dirty="0">
                <a:latin typeface="Arial" panose="020B0604020202020204" pitchFamily="34" charset="0"/>
                <a:cs typeface="Arial" panose="020B0604020202020204" pitchFamily="34" charset="0"/>
              </a:rPr>
              <a:t>to get ideas on how to weave in key campaign messages in your posts, with issues management guidance</a:t>
            </a:r>
          </a:p>
          <a:p>
            <a:pPr marL="457200" indent="-457200">
              <a:buFont typeface="+mj-lt"/>
              <a:buAutoNum type="arabicPeriod"/>
            </a:pPr>
            <a:r>
              <a:rPr lang="en-US" sz="1800" dirty="0">
                <a:latin typeface="Arial" panose="020B0604020202020204" pitchFamily="34" charset="0"/>
                <a:cs typeface="Arial" panose="020B0604020202020204" pitchFamily="34" charset="0"/>
              </a:rPr>
              <a:t>Participate using your social media channels (where appropriate) to help raise awareness about the campaign and encourage your online community to donate to your division.</a:t>
            </a:r>
          </a:p>
          <a:p>
            <a:pPr marL="0" indent="0">
              <a:buNone/>
            </a:pPr>
            <a:r>
              <a:rPr lang="en-US" sz="1800" dirty="0">
                <a:latin typeface="Arial" panose="020B0604020202020204" pitchFamily="34" charset="0"/>
                <a:cs typeface="Arial" panose="020B0604020202020204" pitchFamily="34" charset="0"/>
              </a:rPr>
              <a:t>	A) Please share:</a:t>
            </a:r>
          </a:p>
          <a:p>
            <a:pPr lvl="3"/>
            <a:r>
              <a:rPr lang="en-US" sz="1800" dirty="0">
                <a:latin typeface="Arial"/>
                <a:cs typeface="Arial"/>
              </a:rPr>
              <a:t>U of T alumni: starting the week of </a:t>
            </a:r>
            <a:r>
              <a:rPr lang="en-US" sz="1800" dirty="0">
                <a:solidFill>
                  <a:srgbClr val="17D472"/>
                </a:solidFill>
                <a:latin typeface="Arial"/>
                <a:ea typeface="+mn-lt"/>
                <a:cs typeface="Arial"/>
              </a:rPr>
              <a:t>Feb 27, 2023</a:t>
            </a:r>
            <a:r>
              <a:rPr lang="en-US" sz="1800" dirty="0">
                <a:latin typeface="Arial"/>
                <a:cs typeface="Arial"/>
              </a:rPr>
              <a:t>, the central U of T alumni social media channels (</a:t>
            </a:r>
            <a:r>
              <a:rPr lang="en-US" sz="1800" u="sng" dirty="0">
                <a:latin typeface="Arial"/>
                <a:cs typeface="Arial"/>
                <a:hlinkClick r:id="rId3"/>
              </a:rPr>
              <a:t>Facebook</a:t>
            </a:r>
            <a:r>
              <a:rPr lang="en-US" sz="1800" dirty="0">
                <a:latin typeface="Arial"/>
                <a:cs typeface="Arial"/>
              </a:rPr>
              <a:t>, </a:t>
            </a:r>
            <a:r>
              <a:rPr lang="en-US" sz="1800" u="sng" dirty="0">
                <a:latin typeface="Arial"/>
                <a:cs typeface="Arial"/>
                <a:hlinkClick r:id="rId4"/>
              </a:rPr>
              <a:t>Instagram</a:t>
            </a:r>
            <a:r>
              <a:rPr lang="en-US" sz="1800" dirty="0">
                <a:latin typeface="Arial"/>
                <a:cs typeface="Arial"/>
              </a:rPr>
              <a:t>, </a:t>
            </a:r>
            <a:r>
              <a:rPr lang="en-US" sz="1800" u="sng" dirty="0">
                <a:latin typeface="Arial"/>
                <a:cs typeface="Arial"/>
                <a:hlinkClick r:id="rId5"/>
              </a:rPr>
              <a:t>LinkedIn</a:t>
            </a:r>
            <a:r>
              <a:rPr lang="en-US" sz="1800" dirty="0">
                <a:latin typeface="Arial"/>
                <a:cs typeface="Arial"/>
              </a:rPr>
              <a:t> and </a:t>
            </a:r>
            <a:r>
              <a:rPr lang="en-US" sz="1800" u="sng" dirty="0">
                <a:latin typeface="Arial"/>
                <a:cs typeface="Arial"/>
                <a:hlinkClick r:id="rId6"/>
              </a:rPr>
              <a:t>Twitter</a:t>
            </a:r>
            <a:r>
              <a:rPr lang="en-US" sz="1800" dirty="0">
                <a:latin typeface="Arial"/>
                <a:cs typeface="Arial"/>
              </a:rPr>
              <a:t>) will publish posts throughout the campaign period (up to April 5</a:t>
            </a:r>
            <a:r>
              <a:rPr lang="en-US" sz="1800" baseline="30000" dirty="0">
                <a:latin typeface="Arial"/>
                <a:cs typeface="Arial"/>
              </a:rPr>
              <a:t>th</a:t>
            </a:r>
            <a:r>
              <a:rPr lang="en-US" sz="1800" dirty="0">
                <a:latin typeface="Arial"/>
                <a:cs typeface="Arial"/>
              </a:rPr>
              <a:t>, 2023) to encourage online audiences to donate to the university.</a:t>
            </a:r>
          </a:p>
          <a:p>
            <a:pPr marL="1371600" lvl="3" indent="0">
              <a:buNone/>
            </a:pPr>
            <a:endParaRPr lang="en-US" sz="1800" dirty="0">
              <a:latin typeface="Arial" panose="020B0604020202020204" pitchFamily="34" charset="0"/>
              <a:cs typeface="Arial" panose="020B0604020202020204" pitchFamily="34" charset="0"/>
            </a:endParaRPr>
          </a:p>
          <a:p>
            <a:pPr marL="457200" lvl="1" indent="0">
              <a:buNone/>
            </a:pPr>
            <a:r>
              <a:rPr lang="en-US" dirty="0">
                <a:latin typeface="Arial" panose="020B0604020202020204" pitchFamily="34" charset="0"/>
                <a:cs typeface="Arial" panose="020B0604020202020204" pitchFamily="34" charset="0"/>
              </a:rPr>
              <a:t>	B) Please post:</a:t>
            </a:r>
          </a:p>
          <a:p>
            <a:pPr lvl="3"/>
            <a:r>
              <a:rPr lang="en-US" sz="1800" dirty="0">
                <a:solidFill>
                  <a:schemeClr val="accent1"/>
                </a:solidFill>
                <a:latin typeface="Arial"/>
                <a:cs typeface="Arial"/>
              </a:rPr>
              <a:t>#</a:t>
            </a:r>
            <a:r>
              <a:rPr lang="en-US" sz="1800" dirty="0">
                <a:solidFill>
                  <a:schemeClr val="accent1"/>
                </a:solidFill>
                <a:latin typeface="Arial"/>
                <a:ea typeface="+mn-lt"/>
                <a:cs typeface="Arial"/>
              </a:rPr>
              <a:t>UofTGivingDay</a:t>
            </a:r>
            <a:r>
              <a:rPr lang="en-US" sz="1800" dirty="0">
                <a:solidFill>
                  <a:schemeClr val="accent1"/>
                </a:solidFill>
                <a:latin typeface="Arial"/>
                <a:cs typeface="Arial"/>
              </a:rPr>
              <a:t> </a:t>
            </a:r>
            <a:r>
              <a:rPr lang="en-US" sz="1800" dirty="0">
                <a:latin typeface="Arial"/>
                <a:cs typeface="Arial"/>
              </a:rPr>
              <a:t>is the official hashtag to promote the campaign on Facebook, Instagram, LinkedIn and Twitter. Please use this hashtag in your social media posts where appropriate.</a:t>
            </a:r>
          </a:p>
          <a:p>
            <a:endParaRPr lang="en-US" sz="1800"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CA"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5742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Issues Management</a:t>
            </a:r>
          </a:p>
        </p:txBody>
      </p:sp>
      <p:sp>
        <p:nvSpPr>
          <p:cNvPr id="7" name="Content Placeholder 6"/>
          <p:cNvSpPr>
            <a:spLocks noGrp="1"/>
          </p:cNvSpPr>
          <p:nvPr>
            <p:ph idx="1"/>
          </p:nvPr>
        </p:nvSpPr>
        <p:spPr/>
        <p:txBody>
          <a:bodyPr vert="horz" lIns="91440" tIns="45720" rIns="91440" bIns="45720" rtlCol="0" anchor="t">
            <a:normAutofit/>
          </a:bodyPr>
          <a:lstStyle/>
          <a:p>
            <a:r>
              <a:rPr lang="en-US">
                <a:ea typeface="+mn-lt"/>
                <a:cs typeface="+mn-lt"/>
              </a:rPr>
              <a:t>In the event we receive questions, comments or concerns about the fall campaign via social media, ACM has developed several Q&amp;As. High ethics and judgment will be used when replying to criticisms and concerns.</a:t>
            </a:r>
            <a:endParaRPr lang="en-US"/>
          </a:p>
          <a:p>
            <a:r>
              <a:rPr lang="en-US">
                <a:ea typeface="+mn-lt"/>
                <a:cs typeface="+mn-lt"/>
              </a:rPr>
              <a:t>If any issues on social media arise </a:t>
            </a:r>
            <a:r>
              <a:rPr lang="en-US" b="1">
                <a:ea typeface="+mn-lt"/>
                <a:cs typeface="+mn-lt"/>
              </a:rPr>
              <a:t>Kimberly Lyn </a:t>
            </a:r>
            <a:r>
              <a:rPr lang="en-US">
                <a:ea typeface="+mn-lt"/>
                <a:cs typeface="+mn-lt"/>
              </a:rPr>
              <a:t>(</a:t>
            </a:r>
            <a:r>
              <a:rPr lang="en-US">
                <a:ea typeface="+mn-lt"/>
                <a:cs typeface="+mn-lt"/>
                <a:hlinkClick r:id="rId2"/>
              </a:rPr>
              <a:t>kimberly.lyn@utoronto.ca</a:t>
            </a:r>
            <a:r>
              <a:rPr lang="en-US">
                <a:ea typeface="+mn-lt"/>
                <a:cs typeface="+mn-lt"/>
              </a:rPr>
              <a:t>) and </a:t>
            </a:r>
            <a:r>
              <a:rPr lang="en-US" b="1">
                <a:ea typeface="+mn-lt"/>
                <a:cs typeface="+mn-lt"/>
              </a:rPr>
              <a:t>Ashley Meehan </a:t>
            </a:r>
            <a:r>
              <a:rPr lang="en-US">
                <a:ea typeface="+mn-lt"/>
                <a:cs typeface="+mn-lt"/>
              </a:rPr>
              <a:t>(</a:t>
            </a:r>
            <a:r>
              <a:rPr lang="en-US">
                <a:ea typeface="+mn-lt"/>
                <a:cs typeface="+mn-lt"/>
                <a:hlinkClick r:id="rId3"/>
              </a:rPr>
              <a:t>ashley.meehan@utoronto.ca</a:t>
            </a:r>
            <a:r>
              <a:rPr lang="en-US">
                <a:ea typeface="+mn-lt"/>
                <a:cs typeface="+mn-lt"/>
              </a:rPr>
              <a:t>) will be the points of contact and will flag issues with the appropriate people.</a:t>
            </a:r>
            <a:endParaRPr lang="en-US"/>
          </a:p>
          <a:p>
            <a:endParaRPr lang="en-US"/>
          </a:p>
        </p:txBody>
      </p:sp>
      <p:sp>
        <p:nvSpPr>
          <p:cNvPr id="2" name="Slide Number Placeholder 1"/>
          <p:cNvSpPr>
            <a:spLocks noGrp="1"/>
          </p:cNvSpPr>
          <p:nvPr>
            <p:ph type="sldNum" sz="quarter" idx="12"/>
          </p:nvPr>
        </p:nvSpPr>
        <p:spPr/>
        <p:txBody>
          <a:bodyPr/>
          <a:lstStyle/>
          <a:p>
            <a:fld id="{E95093C1-3A22-4FD3-9A2D-0EF7936C6C71}" type="slidenum">
              <a:rPr lang="en-US" smtClean="0"/>
              <a:pPr/>
              <a:t>3</a:t>
            </a:fld>
            <a:endParaRPr lang="en-US"/>
          </a:p>
        </p:txBody>
      </p:sp>
    </p:spTree>
    <p:extLst>
      <p:ext uri="{BB962C8B-B14F-4D97-AF65-F5344CB8AC3E}">
        <p14:creationId xmlns:p14="http://schemas.microsoft.com/office/powerpoint/2010/main" val="4193440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7569" y="126185"/>
            <a:ext cx="9510245" cy="540439"/>
          </a:xfrm>
        </p:spPr>
        <p:txBody>
          <a:bodyPr/>
          <a:lstStyle/>
          <a:p>
            <a:r>
              <a:rPr lang="en-CA" dirty="0"/>
              <a:t>Issues Management (Continued)</a:t>
            </a:r>
          </a:p>
        </p:txBody>
      </p:sp>
      <p:sp>
        <p:nvSpPr>
          <p:cNvPr id="2" name="Slide Number Placeholder 1"/>
          <p:cNvSpPr>
            <a:spLocks noGrp="1"/>
          </p:cNvSpPr>
          <p:nvPr>
            <p:ph type="sldNum" sz="quarter" idx="12"/>
          </p:nvPr>
        </p:nvSpPr>
        <p:spPr/>
        <p:txBody>
          <a:bodyPr/>
          <a:lstStyle/>
          <a:p>
            <a:fld id="{E95093C1-3A22-4FD3-9A2D-0EF7936C6C71}" type="slidenum">
              <a:rPr lang="en-US" smtClean="0"/>
              <a:t>4</a:t>
            </a:fld>
            <a:endParaRPr lang="en-US"/>
          </a:p>
        </p:txBody>
      </p:sp>
      <p:graphicFrame>
        <p:nvGraphicFramePr>
          <p:cNvPr id="10" name="Table 9"/>
          <p:cNvGraphicFramePr>
            <a:graphicFrameLocks noGrp="1"/>
          </p:cNvGraphicFramePr>
          <p:nvPr>
            <p:extLst>
              <p:ext uri="{D42A27DB-BD31-4B8C-83A1-F6EECF244321}">
                <p14:modId xmlns:p14="http://schemas.microsoft.com/office/powerpoint/2010/main" val="4273484282"/>
              </p:ext>
            </p:extLst>
          </p:nvPr>
        </p:nvGraphicFramePr>
        <p:xfrm>
          <a:off x="407569" y="845574"/>
          <a:ext cx="11153058" cy="5024283"/>
        </p:xfrm>
        <a:graphic>
          <a:graphicData uri="http://schemas.openxmlformats.org/drawingml/2006/table">
            <a:tbl>
              <a:tblPr firstRow="1" bandRow="1">
                <a:tableStyleId>{10A1B5D5-9B99-4C35-A422-299274C87663}</a:tableStyleId>
              </a:tblPr>
              <a:tblGrid>
                <a:gridCol w="4793696">
                  <a:extLst>
                    <a:ext uri="{9D8B030D-6E8A-4147-A177-3AD203B41FA5}">
                      <a16:colId xmlns:a16="http://schemas.microsoft.com/office/drawing/2014/main" val="2943296516"/>
                    </a:ext>
                  </a:extLst>
                </a:gridCol>
                <a:gridCol w="6359362">
                  <a:extLst>
                    <a:ext uri="{9D8B030D-6E8A-4147-A177-3AD203B41FA5}">
                      <a16:colId xmlns:a16="http://schemas.microsoft.com/office/drawing/2014/main" val="625608984"/>
                    </a:ext>
                  </a:extLst>
                </a:gridCol>
              </a:tblGrid>
              <a:tr h="391433">
                <a:tc>
                  <a:txBody>
                    <a:bodyPr/>
                    <a:lstStyle/>
                    <a:p>
                      <a:pPr algn="l" rtl="0" fontAlgn="base"/>
                      <a:r>
                        <a:rPr lang="en-GB" sz="1600" dirty="0">
                          <a:effectLst/>
                        </a:rPr>
                        <a:t>Issue​​</a:t>
                      </a:r>
                      <a:endParaRPr lang="en-GB" sz="1600" b="1" i="0" dirty="0">
                        <a:solidFill>
                          <a:srgbClr val="FFFFFF"/>
                        </a:solidFill>
                        <a:effectLst/>
                      </a:endParaRPr>
                    </a:p>
                  </a:txBody>
                  <a:tcPr/>
                </a:tc>
                <a:tc>
                  <a:txBody>
                    <a:bodyPr/>
                    <a:lstStyle/>
                    <a:p>
                      <a:pPr algn="l" rtl="0" fontAlgn="base"/>
                      <a:r>
                        <a:rPr lang="en-GB" sz="1600">
                          <a:effectLst/>
                        </a:rPr>
                        <a:t>Response​​</a:t>
                      </a:r>
                      <a:endParaRPr lang="en-GB" sz="1600" b="1" i="0">
                        <a:solidFill>
                          <a:srgbClr val="FFFFFF"/>
                        </a:solidFill>
                        <a:effectLst/>
                      </a:endParaRPr>
                    </a:p>
                  </a:txBody>
                  <a:tcPr/>
                </a:tc>
                <a:extLst>
                  <a:ext uri="{0D108BD9-81ED-4DB2-BD59-A6C34878D82A}">
                    <a16:rowId xmlns:a16="http://schemas.microsoft.com/office/drawing/2014/main" val="2410140777"/>
                  </a:ext>
                </a:extLst>
              </a:tr>
              <a:tr h="1254730">
                <a:tc>
                  <a:txBody>
                    <a:bodyPr/>
                    <a:lstStyle/>
                    <a:p>
                      <a:pPr algn="l" rtl="0" fontAlgn="base"/>
                      <a:r>
                        <a:rPr lang="en-US" sz="1600" u="none" strike="noStrike" dirty="0">
                          <a:effectLst/>
                        </a:rPr>
                        <a:t>U of T only communicates to alumni when they need money</a:t>
                      </a:r>
                      <a:r>
                        <a:rPr lang="en-US" sz="1600" dirty="0">
                          <a:effectLst/>
                        </a:rPr>
                        <a:t>​​</a:t>
                      </a:r>
                      <a:endParaRPr lang="en-US" sz="1600" b="0" i="0" dirty="0">
                        <a:solidFill>
                          <a:srgbClr val="000000"/>
                        </a:solidFill>
                        <a:effectLst/>
                      </a:endParaRPr>
                    </a:p>
                  </a:txBody>
                  <a:tcPr/>
                </a:tc>
                <a:tc>
                  <a:txBody>
                    <a:bodyPr/>
                    <a:lstStyle/>
                    <a:p>
                      <a:pPr algn="l" rtl="0" fontAlgn="base"/>
                      <a:r>
                        <a:rPr lang="en-US" sz="1600" u="none" strike="noStrike">
                          <a:effectLst/>
                        </a:rPr>
                        <a:t>We communicate to alumni year-round about University news, information and events. If you’re not receiving messages/emails from us, please update your contact information here: </a:t>
                      </a:r>
                      <a:r>
                        <a:rPr lang="en-US" sz="1600" u="sng" strike="noStrike">
                          <a:effectLst/>
                          <a:hlinkClick r:id="rId2"/>
                        </a:rPr>
                        <a:t>http://alumni.utoronto.ca/addressupdate</a:t>
                      </a:r>
                      <a:r>
                        <a:rPr lang="en-US" sz="1600" u="none" strike="noStrike">
                          <a:effectLst/>
                        </a:rPr>
                        <a:t>  </a:t>
                      </a:r>
                      <a:r>
                        <a:rPr lang="en-US" sz="1600">
                          <a:effectLst/>
                        </a:rPr>
                        <a:t>​​</a:t>
                      </a:r>
                      <a:endParaRPr lang="en-US" sz="1600" b="0" i="0">
                        <a:solidFill>
                          <a:srgbClr val="000000"/>
                        </a:solidFill>
                        <a:effectLst/>
                      </a:endParaRPr>
                    </a:p>
                  </a:txBody>
                  <a:tcPr/>
                </a:tc>
                <a:extLst>
                  <a:ext uri="{0D108BD9-81ED-4DB2-BD59-A6C34878D82A}">
                    <a16:rowId xmlns:a16="http://schemas.microsoft.com/office/drawing/2014/main" val="3513150458"/>
                  </a:ext>
                </a:extLst>
              </a:tr>
              <a:tr h="2123390">
                <a:tc>
                  <a:txBody>
                    <a:bodyPr/>
                    <a:lstStyle/>
                    <a:p>
                      <a:pPr algn="l" rtl="0" fontAlgn="base"/>
                      <a:r>
                        <a:rPr lang="en-US" sz="1600" u="none" strike="noStrike" dirty="0">
                          <a:effectLst/>
                        </a:rPr>
                        <a:t>I’m not giving money to U of T; I already owe thousands of dollars in student debt.</a:t>
                      </a:r>
                      <a:r>
                        <a:rPr lang="en-US" sz="1600" dirty="0">
                          <a:effectLst/>
                        </a:rPr>
                        <a:t>​​</a:t>
                      </a:r>
                      <a:endParaRPr lang="en-US" sz="1600" b="0" i="0" dirty="0">
                        <a:solidFill>
                          <a:srgbClr val="000000"/>
                        </a:solidFill>
                        <a:effectLst/>
                      </a:endParaRPr>
                    </a:p>
                  </a:txBody>
                  <a:tcPr/>
                </a:tc>
                <a:tc>
                  <a:txBody>
                    <a:bodyPr/>
                    <a:lstStyle/>
                    <a:p>
                      <a:pPr algn="l" rtl="0" fontAlgn="base"/>
                      <a:r>
                        <a:rPr lang="en-US" sz="1600" u="none" strike="noStrike" dirty="0">
                          <a:effectLst/>
                        </a:rPr>
                        <a:t>There are many ways for alumni to support their University. Those who are not in a position to give, may wish to give their experience and skills as volunteers and mentors. We welcome and encourage such involvement. We know our donors go through periods where their ability to give is affected and we hope that it won’t stop anyone from being involved in our vibrant University community.</a:t>
                      </a:r>
                      <a:r>
                        <a:rPr lang="en-US" sz="1600" dirty="0">
                          <a:effectLst/>
                        </a:rPr>
                        <a:t>​​</a:t>
                      </a:r>
                      <a:endParaRPr lang="en-US" sz="1600" b="0" i="0" dirty="0">
                        <a:solidFill>
                          <a:srgbClr val="000000"/>
                        </a:solidFill>
                        <a:effectLst/>
                      </a:endParaRPr>
                    </a:p>
                  </a:txBody>
                  <a:tcPr/>
                </a:tc>
                <a:extLst>
                  <a:ext uri="{0D108BD9-81ED-4DB2-BD59-A6C34878D82A}">
                    <a16:rowId xmlns:a16="http://schemas.microsoft.com/office/drawing/2014/main" val="1975548953"/>
                  </a:ext>
                </a:extLst>
              </a:tr>
              <a:tr h="1254730">
                <a:tc>
                  <a:txBody>
                    <a:bodyPr/>
                    <a:lstStyle/>
                    <a:p>
                      <a:pPr algn="l" rtl="0" fontAlgn="base"/>
                      <a:r>
                        <a:rPr lang="en-US" sz="1600" u="none" strike="noStrike">
                          <a:effectLst/>
                        </a:rPr>
                        <a:t>I was inspired by a story and want my donation to go to support that researcher, but I don't see them listed on the online giving site.</a:t>
                      </a:r>
                      <a:r>
                        <a:rPr lang="en-US" sz="1600">
                          <a:effectLst/>
                        </a:rPr>
                        <a:t>​​</a:t>
                      </a:r>
                      <a:endParaRPr lang="en-US" sz="1600" b="0" i="0">
                        <a:solidFill>
                          <a:srgbClr val="000000"/>
                        </a:solidFill>
                        <a:effectLst/>
                      </a:endParaRPr>
                    </a:p>
                  </a:txBody>
                  <a:tcPr/>
                </a:tc>
                <a:tc>
                  <a:txBody>
                    <a:bodyPr/>
                    <a:lstStyle/>
                    <a:p>
                      <a:pPr algn="l" rtl="0" fontAlgn="base"/>
                      <a:r>
                        <a:rPr lang="en-US" sz="1600" u="none" strike="noStrike" dirty="0">
                          <a:effectLst/>
                        </a:rPr>
                        <a:t>The stories featured online represent some of the many amazing programs that benefit from donor gifts. Your gift to [FACULTY NAME] will help to support similar programs in need.</a:t>
                      </a:r>
                      <a:r>
                        <a:rPr lang="en-US" sz="1600" dirty="0">
                          <a:effectLst/>
                        </a:rPr>
                        <a:t>​​</a:t>
                      </a:r>
                      <a:endParaRPr lang="en-US" sz="1600" b="0" i="0" dirty="0">
                        <a:solidFill>
                          <a:srgbClr val="000000"/>
                        </a:solidFill>
                        <a:effectLst/>
                      </a:endParaRPr>
                    </a:p>
                  </a:txBody>
                  <a:tcPr/>
                </a:tc>
                <a:extLst>
                  <a:ext uri="{0D108BD9-81ED-4DB2-BD59-A6C34878D82A}">
                    <a16:rowId xmlns:a16="http://schemas.microsoft.com/office/drawing/2014/main" val="3302693140"/>
                  </a:ext>
                </a:extLst>
              </a:tr>
            </a:tbl>
          </a:graphicData>
        </a:graphic>
      </p:graphicFrame>
    </p:spTree>
    <p:extLst>
      <p:ext uri="{BB962C8B-B14F-4D97-AF65-F5344CB8AC3E}">
        <p14:creationId xmlns:p14="http://schemas.microsoft.com/office/powerpoint/2010/main" val="2949493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111BC-A121-4AF3-8C09-F389A9019174}"/>
              </a:ext>
            </a:extLst>
          </p:cNvPr>
          <p:cNvSpPr>
            <a:spLocks noGrp="1"/>
          </p:cNvSpPr>
          <p:nvPr>
            <p:ph type="title"/>
          </p:nvPr>
        </p:nvSpPr>
        <p:spPr>
          <a:xfrm>
            <a:off x="422224" y="128156"/>
            <a:ext cx="9510245" cy="569936"/>
          </a:xfrm>
        </p:spPr>
        <p:txBody>
          <a:bodyPr/>
          <a:lstStyle/>
          <a:p>
            <a:r>
              <a:rPr lang="en-GB" dirty="0"/>
              <a:t>IssueS Management (Continued)</a:t>
            </a:r>
          </a:p>
        </p:txBody>
      </p:sp>
      <p:sp>
        <p:nvSpPr>
          <p:cNvPr id="4" name="Slide Number Placeholder 3">
            <a:extLst>
              <a:ext uri="{FF2B5EF4-FFF2-40B4-BE49-F238E27FC236}">
                <a16:creationId xmlns:a16="http://schemas.microsoft.com/office/drawing/2014/main" id="{B3A8C7D4-3B9E-433A-B673-10FC432210CE}"/>
              </a:ext>
            </a:extLst>
          </p:cNvPr>
          <p:cNvSpPr>
            <a:spLocks noGrp="1"/>
          </p:cNvSpPr>
          <p:nvPr>
            <p:ph type="sldNum" sz="quarter" idx="12"/>
          </p:nvPr>
        </p:nvSpPr>
        <p:spPr/>
        <p:txBody>
          <a:bodyPr/>
          <a:lstStyle/>
          <a:p>
            <a:fld id="{E95093C1-3A22-4FD3-9A2D-0EF7936C6C71}" type="slidenum">
              <a:rPr lang="en-US" smtClean="0"/>
              <a:t>5</a:t>
            </a:fld>
            <a:endParaRPr lang="en-US"/>
          </a:p>
        </p:txBody>
      </p:sp>
      <p:graphicFrame>
        <p:nvGraphicFramePr>
          <p:cNvPr id="6" name="Table 5"/>
          <p:cNvGraphicFramePr>
            <a:graphicFrameLocks noGrp="1"/>
          </p:cNvGraphicFramePr>
          <p:nvPr>
            <p:extLst>
              <p:ext uri="{D42A27DB-BD31-4B8C-83A1-F6EECF244321}">
                <p14:modId xmlns:p14="http://schemas.microsoft.com/office/powerpoint/2010/main" val="1948866966"/>
              </p:ext>
            </p:extLst>
          </p:nvPr>
        </p:nvGraphicFramePr>
        <p:xfrm>
          <a:off x="422224" y="786580"/>
          <a:ext cx="11575386" cy="6003402"/>
        </p:xfrm>
        <a:graphic>
          <a:graphicData uri="http://schemas.openxmlformats.org/drawingml/2006/table">
            <a:tbl>
              <a:tblPr firstRow="1" bandRow="1">
                <a:tableStyleId>{10A1B5D5-9B99-4C35-A422-299274C87663}</a:tableStyleId>
              </a:tblPr>
              <a:tblGrid>
                <a:gridCol w="3697492">
                  <a:extLst>
                    <a:ext uri="{9D8B030D-6E8A-4147-A177-3AD203B41FA5}">
                      <a16:colId xmlns:a16="http://schemas.microsoft.com/office/drawing/2014/main" val="2477980113"/>
                    </a:ext>
                  </a:extLst>
                </a:gridCol>
                <a:gridCol w="7877894">
                  <a:extLst>
                    <a:ext uri="{9D8B030D-6E8A-4147-A177-3AD203B41FA5}">
                      <a16:colId xmlns:a16="http://schemas.microsoft.com/office/drawing/2014/main" val="1702977951"/>
                    </a:ext>
                  </a:extLst>
                </a:gridCol>
              </a:tblGrid>
              <a:tr h="368281">
                <a:tc>
                  <a:txBody>
                    <a:bodyPr/>
                    <a:lstStyle/>
                    <a:p>
                      <a:pPr algn="l" rtl="0" fontAlgn="base"/>
                      <a:r>
                        <a:rPr lang="en-GB" dirty="0">
                          <a:effectLst/>
                        </a:rPr>
                        <a:t>Issue​​</a:t>
                      </a:r>
                      <a:endParaRPr lang="en-GB" b="1" i="0" dirty="0">
                        <a:solidFill>
                          <a:srgbClr val="FFFFFF"/>
                        </a:solidFill>
                        <a:effectLst/>
                      </a:endParaRPr>
                    </a:p>
                  </a:txBody>
                  <a:tcPr/>
                </a:tc>
                <a:tc>
                  <a:txBody>
                    <a:bodyPr/>
                    <a:lstStyle/>
                    <a:p>
                      <a:pPr algn="l" rtl="0" fontAlgn="base"/>
                      <a:r>
                        <a:rPr lang="en-GB">
                          <a:effectLst/>
                        </a:rPr>
                        <a:t>Response ​​</a:t>
                      </a:r>
                      <a:endParaRPr lang="en-GB" b="1" i="0">
                        <a:solidFill>
                          <a:srgbClr val="FFFFFF"/>
                        </a:solidFill>
                        <a:effectLst/>
                      </a:endParaRPr>
                    </a:p>
                  </a:txBody>
                  <a:tcPr/>
                </a:tc>
                <a:extLst>
                  <a:ext uri="{0D108BD9-81ED-4DB2-BD59-A6C34878D82A}">
                    <a16:rowId xmlns:a16="http://schemas.microsoft.com/office/drawing/2014/main" val="3703255942"/>
                  </a:ext>
                </a:extLst>
              </a:tr>
              <a:tr h="1027900">
                <a:tc>
                  <a:txBody>
                    <a:bodyPr/>
                    <a:lstStyle/>
                    <a:p>
                      <a:pPr algn="l" rtl="0" fontAlgn="base"/>
                      <a:r>
                        <a:rPr lang="en-US" sz="1400" dirty="0">
                          <a:effectLst/>
                        </a:rPr>
                        <a:t>What funds are being raised to assist BIPOC communities at U of T?​​</a:t>
                      </a:r>
                      <a:endParaRPr lang="en-US" sz="1400" b="0" i="0" dirty="0">
                        <a:solidFill>
                          <a:srgbClr val="000000"/>
                        </a:solidFill>
                        <a:effectLst/>
                        <a:latin typeface="Arial" panose="020B0604020202020204" pitchFamily="34" charset="0"/>
                        <a:cs typeface="Arial" panose="020B0604020202020204" pitchFamily="34" charset="0"/>
                      </a:endParaRPr>
                    </a:p>
                  </a:txBody>
                  <a:tcPr/>
                </a:tc>
                <a:tc>
                  <a:txBody>
                    <a:bodyPr/>
                    <a:lstStyle/>
                    <a:p>
                      <a:pPr algn="l" rtl="0" fontAlgn="base"/>
                      <a:r>
                        <a:rPr lang="en-US" sz="1400" u="none" strike="noStrike" dirty="0">
                          <a:effectLst/>
                        </a:rPr>
                        <a:t>There are numerous funds across a wide range of faculties, colleges, and professional schools being raised to assist BIPOC communities at U of T. To view these funds and learn more about them, you can go to engage.utoronto.ca and use the keyword search tool.</a:t>
                      </a:r>
                      <a:r>
                        <a:rPr lang="en-US" sz="1400" dirty="0">
                          <a:effectLst/>
                        </a:rPr>
                        <a:t>​​</a:t>
                      </a:r>
                      <a:endParaRPr lang="en-US" sz="1400" b="0" i="0" dirty="0">
                        <a:solidFill>
                          <a:srgbClr val="000000"/>
                        </a:solidFill>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38826607"/>
                  </a:ext>
                </a:extLst>
              </a:tr>
              <a:tr h="1061884">
                <a:tc>
                  <a:txBody>
                    <a:bodyPr/>
                    <a:lstStyle/>
                    <a:p>
                      <a:pPr algn="l" rtl="0" fontAlgn="base"/>
                      <a:r>
                        <a:rPr lang="en-US" sz="1400">
                          <a:effectLst/>
                        </a:rPr>
                        <a:t>I want to donate to a fund that helps BIPOC and the LGBTQ+ community at U of T. Where can I make a gift?​​</a:t>
                      </a:r>
                      <a:endParaRPr lang="en-US" sz="1400" b="0" i="0">
                        <a:solidFill>
                          <a:srgbClr val="000000"/>
                        </a:solidFill>
                        <a:effectLst/>
                        <a:latin typeface="Arial" panose="020B0604020202020204" pitchFamily="34" charset="0"/>
                        <a:cs typeface="Arial" panose="020B0604020202020204" pitchFamily="34" charset="0"/>
                      </a:endParaRPr>
                    </a:p>
                  </a:txBody>
                  <a:tcPr/>
                </a:tc>
                <a:tc>
                  <a:txBody>
                    <a:bodyPr/>
                    <a:lstStyle/>
                    <a:p>
                      <a:pPr algn="l" rtl="0" fontAlgn="base"/>
                      <a:r>
                        <a:rPr lang="en-US" sz="1400" u="none" strike="noStrike">
                          <a:effectLst/>
                        </a:rPr>
                        <a:t>There are numerous funds across a wide range of faculties, colleges and professional schools that support BIPOC and the LGBTQ+ community at U of T. You can go to engage.utoronto.ca and use the keyword search tool to view these funds and make a gift.</a:t>
                      </a:r>
                      <a:r>
                        <a:rPr lang="en-US" sz="1400">
                          <a:effectLst/>
                        </a:rPr>
                        <a:t>​​</a:t>
                      </a:r>
                      <a:endParaRPr lang="en-US" sz="1400" b="0" i="0">
                        <a:solidFill>
                          <a:srgbClr val="000000"/>
                        </a:solidFill>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25636654"/>
                  </a:ext>
                </a:extLst>
              </a:tr>
              <a:tr h="3545337">
                <a:tc>
                  <a:txBody>
                    <a:bodyPr/>
                    <a:lstStyle/>
                    <a:p>
                      <a:pPr algn="l" rtl="0" fontAlgn="base"/>
                      <a:r>
                        <a:rPr lang="en-US" sz="1400" u="none" strike="noStrike">
                          <a:effectLst/>
                        </a:rPr>
                        <a:t>At any given time, our online community may leverage in-market campaigns as an opportunity to share their concerns and thoughts about topics pertaining to the U of T community. Many issues are constantly evolving and due to their sensitive nature, we will flag and consult the appropriate DUA executive(s) and U of T Communications to alert them, seek guidance and potential next steps.</a:t>
                      </a:r>
                      <a:r>
                        <a:rPr lang="en-US" sz="1400">
                          <a:effectLst/>
                        </a:rPr>
                        <a:t>​​</a:t>
                      </a:r>
                      <a:endParaRPr lang="en-US" sz="1400" b="0" i="0">
                        <a:solidFill>
                          <a:srgbClr val="000000"/>
                        </a:solidFill>
                        <a:effectLst/>
                        <a:latin typeface="Arial" panose="020B0604020202020204" pitchFamily="34" charset="0"/>
                        <a:cs typeface="Arial" panose="020B0604020202020204" pitchFamily="34" charset="0"/>
                      </a:endParaRPr>
                    </a:p>
                  </a:txBody>
                  <a:tcPr/>
                </a:tc>
                <a:tc>
                  <a:txBody>
                    <a:bodyPr/>
                    <a:lstStyle/>
                    <a:p>
                      <a:pPr algn="l" rtl="0" fontAlgn="base"/>
                      <a:r>
                        <a:rPr lang="en-US" sz="1400" u="none" strike="noStrike" dirty="0">
                          <a:effectLst/>
                        </a:rPr>
                        <a:t>This list is not exhaustive but presents a snap-shot of various issues which should be immediately brought to the attention of the appropriate DUA executive(s) and UTC: </a:t>
                      </a:r>
                      <a:r>
                        <a:rPr lang="en-US" sz="1400" dirty="0">
                          <a:effectLst/>
                        </a:rPr>
                        <a:t>​​</a:t>
                      </a:r>
                    </a:p>
                    <a:p>
                      <a:pPr algn="l" rtl="0" fontAlgn="base">
                        <a:buFont typeface="Arial" panose="020B0604020202020204" pitchFamily="34" charset="0"/>
                        <a:buChar char="•"/>
                      </a:pPr>
                      <a:r>
                        <a:rPr lang="en-US" sz="1400" u="none" strike="noStrike" dirty="0">
                          <a:effectLst/>
                        </a:rPr>
                        <a:t>Academic freedom</a:t>
                      </a:r>
                      <a:r>
                        <a:rPr lang="en-US" sz="1400" dirty="0">
                          <a:effectLst/>
                        </a:rPr>
                        <a:t>​​</a:t>
                      </a:r>
                    </a:p>
                    <a:p>
                      <a:pPr algn="l" rtl="0" fontAlgn="base">
                        <a:buFont typeface="Arial" panose="020B0604020202020204" pitchFamily="34" charset="0"/>
                        <a:buChar char="•"/>
                      </a:pPr>
                      <a:r>
                        <a:rPr lang="en-US" sz="1400" u="none" strike="noStrike" dirty="0">
                          <a:effectLst/>
                        </a:rPr>
                        <a:t>Anti-Semitism on campus</a:t>
                      </a:r>
                      <a:r>
                        <a:rPr lang="en-US" sz="1400" dirty="0">
                          <a:effectLst/>
                        </a:rPr>
                        <a:t>​​</a:t>
                      </a:r>
                    </a:p>
                    <a:p>
                      <a:pPr algn="l" rtl="0" fontAlgn="base">
                        <a:buFont typeface="Arial" panose="020B0604020202020204" pitchFamily="34" charset="0"/>
                        <a:buChar char="•"/>
                      </a:pPr>
                      <a:r>
                        <a:rPr lang="en-US" sz="1400" u="none" strike="noStrike" dirty="0">
                          <a:effectLst/>
                        </a:rPr>
                        <a:t>Canadian Association of University Teachers' (CAUT) censure of the University</a:t>
                      </a:r>
                      <a:r>
                        <a:rPr lang="en-US" sz="1400" dirty="0">
                          <a:effectLst/>
                        </a:rPr>
                        <a:t>​​</a:t>
                      </a:r>
                    </a:p>
                    <a:p>
                      <a:pPr algn="l" rtl="0" fontAlgn="base">
                        <a:buFont typeface="Arial" panose="020B0604020202020204" pitchFamily="34" charset="0"/>
                        <a:buChar char="•"/>
                      </a:pPr>
                      <a:r>
                        <a:rPr lang="en-US" sz="1400" u="none" strike="noStrike" dirty="0">
                          <a:effectLst/>
                        </a:rPr>
                        <a:t>Canadian Indian residential school system</a:t>
                      </a:r>
                      <a:r>
                        <a:rPr lang="en-US" sz="1400" dirty="0">
                          <a:effectLst/>
                        </a:rPr>
                        <a:t>​​</a:t>
                      </a:r>
                    </a:p>
                    <a:p>
                      <a:pPr algn="l" rtl="0" fontAlgn="base">
                        <a:buFont typeface="Arial" panose="020B0604020202020204" pitchFamily="34" charset="0"/>
                        <a:buChar char="•"/>
                      </a:pPr>
                      <a:r>
                        <a:rPr lang="en-US" sz="1400" u="none" strike="noStrike" dirty="0">
                          <a:effectLst/>
                        </a:rPr>
                        <a:t>COVID-19 (classroom ventilation, fall return to campus, fourth wave, public health guidelines and vaccinations)</a:t>
                      </a:r>
                      <a:r>
                        <a:rPr lang="en-US" sz="1400" dirty="0">
                          <a:effectLst/>
                        </a:rPr>
                        <a:t>​​</a:t>
                      </a:r>
                    </a:p>
                    <a:p>
                      <a:pPr algn="l" rtl="0" fontAlgn="base">
                        <a:buFont typeface="Arial" panose="020B0604020202020204" pitchFamily="34" charset="0"/>
                        <a:buChar char="•"/>
                      </a:pPr>
                      <a:r>
                        <a:rPr lang="en-US" sz="1400" u="none" strike="noStrike" dirty="0">
                          <a:effectLst/>
                        </a:rPr>
                        <a:t>Divestment of fossil fuels</a:t>
                      </a:r>
                      <a:r>
                        <a:rPr lang="en-US" sz="1400" dirty="0">
                          <a:effectLst/>
                        </a:rPr>
                        <a:t>​​</a:t>
                      </a:r>
                    </a:p>
                    <a:p>
                      <a:pPr algn="l" rtl="0" fontAlgn="base">
                        <a:buFont typeface="Arial" panose="020B0604020202020204" pitchFamily="34" charset="0"/>
                        <a:buChar char="•"/>
                      </a:pPr>
                      <a:r>
                        <a:rPr lang="en-US" sz="1400" u="none" strike="noStrike" dirty="0">
                          <a:effectLst/>
                        </a:rPr>
                        <a:t>Faculty members</a:t>
                      </a:r>
                      <a:r>
                        <a:rPr lang="en-US" sz="1400" dirty="0">
                          <a:effectLst/>
                        </a:rPr>
                        <a:t>​​</a:t>
                      </a:r>
                    </a:p>
                    <a:p>
                      <a:pPr algn="l" rtl="0" fontAlgn="base">
                        <a:buFont typeface="Arial" panose="020B0604020202020204" pitchFamily="34" charset="0"/>
                        <a:buChar char="•"/>
                      </a:pPr>
                      <a:r>
                        <a:rPr lang="en-US" sz="1400" u="none" strike="noStrike" dirty="0">
                          <a:effectLst/>
                        </a:rPr>
                        <a:t>Islamophobia</a:t>
                      </a:r>
                      <a:r>
                        <a:rPr lang="en-US" sz="1400" dirty="0">
                          <a:effectLst/>
                        </a:rPr>
                        <a:t>​​</a:t>
                      </a:r>
                    </a:p>
                    <a:p>
                      <a:pPr algn="l" rtl="0" fontAlgn="base">
                        <a:buFont typeface="Arial" panose="020B0604020202020204" pitchFamily="34" charset="0"/>
                        <a:buChar char="•"/>
                      </a:pPr>
                      <a:r>
                        <a:rPr lang="en-US" sz="1400" u="none" strike="noStrike" dirty="0">
                          <a:effectLst/>
                        </a:rPr>
                        <a:t>LGBTQ+ issues</a:t>
                      </a:r>
                      <a:r>
                        <a:rPr lang="en-US" sz="1400" dirty="0">
                          <a:effectLst/>
                        </a:rPr>
                        <a:t>​​</a:t>
                      </a:r>
                    </a:p>
                    <a:p>
                      <a:pPr algn="l" rtl="0" fontAlgn="base">
                        <a:buFont typeface="Arial" panose="020B0604020202020204" pitchFamily="34" charset="0"/>
                        <a:buChar char="•"/>
                      </a:pPr>
                      <a:r>
                        <a:rPr lang="en-US" sz="1400" u="none" strike="noStrike" dirty="0">
                          <a:effectLst/>
                        </a:rPr>
                        <a:t>Student mental health</a:t>
                      </a:r>
                      <a:r>
                        <a:rPr lang="en-US" sz="1400" dirty="0">
                          <a:effectLst/>
                        </a:rPr>
                        <a:t>​​</a:t>
                      </a:r>
                    </a:p>
                    <a:p>
                      <a:pPr algn="l" rtl="0" fontAlgn="base">
                        <a:buFont typeface="Arial" panose="020B0604020202020204" pitchFamily="34" charset="0"/>
                        <a:buChar char="•"/>
                      </a:pPr>
                      <a:r>
                        <a:rPr lang="en-US" sz="1400" u="none" strike="noStrike" dirty="0">
                          <a:effectLst/>
                        </a:rPr>
                        <a:t>Racism (anti-Black, anti-Asian, anti-Indigenous, gender, etc.)</a:t>
                      </a:r>
                      <a:r>
                        <a:rPr lang="en-US" sz="1400" dirty="0">
                          <a:effectLst/>
                        </a:rPr>
                        <a:t>​​</a:t>
                      </a:r>
                    </a:p>
                    <a:p>
                      <a:pPr algn="l" rtl="0" fontAlgn="base">
                        <a:buFont typeface="Arial" panose="020B0604020202020204" pitchFamily="34" charset="0"/>
                        <a:buChar char="•"/>
                      </a:pPr>
                      <a:r>
                        <a:rPr lang="en-US" sz="1400" u="none" strike="noStrike" dirty="0">
                          <a:effectLst/>
                        </a:rPr>
                        <a:t>Sexual harassment</a:t>
                      </a:r>
                      <a:r>
                        <a:rPr lang="en-US" sz="1400" dirty="0">
                          <a:effectLst/>
                        </a:rPr>
                        <a:t>​​</a:t>
                      </a:r>
                    </a:p>
                    <a:p>
                      <a:pPr algn="l" rtl="0" fontAlgn="base">
                        <a:buFont typeface="Arial" panose="020B0604020202020204" pitchFamily="34" charset="0"/>
                        <a:buChar char="•"/>
                      </a:pPr>
                      <a:r>
                        <a:rPr lang="en-US" sz="1400" u="none" strike="noStrike" dirty="0">
                          <a:effectLst/>
                        </a:rPr>
                        <a:t>Tuition fees</a:t>
                      </a:r>
                      <a:r>
                        <a:rPr lang="en-US" sz="1400" dirty="0">
                          <a:effectLst/>
                        </a:rPr>
                        <a:t>​​</a:t>
                      </a:r>
                      <a:endParaRPr lang="en-US" sz="1400" b="0" i="0" dirty="0">
                        <a:solidFill>
                          <a:srgbClr val="000000"/>
                        </a:solidFill>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8040791"/>
                  </a:ext>
                </a:extLst>
              </a:tr>
            </a:tbl>
          </a:graphicData>
        </a:graphic>
      </p:graphicFrame>
    </p:spTree>
    <p:extLst>
      <p:ext uri="{BB962C8B-B14F-4D97-AF65-F5344CB8AC3E}">
        <p14:creationId xmlns:p14="http://schemas.microsoft.com/office/powerpoint/2010/main" val="2371828658"/>
      </p:ext>
    </p:extLst>
  </p:cSld>
  <p:clrMapOvr>
    <a:masterClrMapping/>
  </p:clrMapOvr>
</p:sld>
</file>

<file path=ppt/theme/theme1.xml><?xml version="1.0" encoding="utf-8"?>
<a:theme xmlns:a="http://schemas.openxmlformats.org/drawingml/2006/main" name="No boundless">
  <a:themeElements>
    <a:clrScheme name="Boundless2015">
      <a:dk1>
        <a:sysClr val="windowText" lastClr="000000"/>
      </a:dk1>
      <a:lt1>
        <a:sysClr val="window" lastClr="FFFFFF"/>
      </a:lt1>
      <a:dk2>
        <a:srgbClr val="002A5C"/>
      </a:dk2>
      <a:lt2>
        <a:srgbClr val="E7E6E6"/>
      </a:lt2>
      <a:accent1>
        <a:srgbClr val="008BA9"/>
      </a:accent1>
      <a:accent2>
        <a:srgbClr val="A5A5A5"/>
      </a:accent2>
      <a:accent3>
        <a:srgbClr val="7BA4D9"/>
      </a:accent3>
      <a:accent4>
        <a:srgbClr val="DAE5CD"/>
      </a:accent4>
      <a:accent5>
        <a:srgbClr val="FFE498"/>
      </a:accent5>
      <a:accent6>
        <a:srgbClr val="2AA6C8"/>
      </a:accent6>
      <a:hlink>
        <a:srgbClr val="008BA9"/>
      </a:hlink>
      <a:folHlink>
        <a:srgbClr val="7BA4D9"/>
      </a:folHlink>
    </a:clrScheme>
    <a:fontScheme name="Boundless_UofT">
      <a:majorFont>
        <a:latin typeface="Trade Gothic LT Std Bold"/>
        <a:ea typeface=""/>
        <a:cs typeface=""/>
      </a:majorFont>
      <a:minorFont>
        <a:latin typeface="Trade Gothic LT St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01090DC02960F42845CA5ED4EEF191D" ma:contentTypeVersion="16" ma:contentTypeDescription="Create a new document." ma:contentTypeScope="" ma:versionID="389063c1332a68128683912d78a7f144">
  <xsd:schema xmlns:xsd="http://www.w3.org/2001/XMLSchema" xmlns:xs="http://www.w3.org/2001/XMLSchema" xmlns:p="http://schemas.microsoft.com/office/2006/metadata/properties" xmlns:ns2="52b6a13b-1d99-4e16-ac5a-80d53bbcf633" xmlns:ns3="a441883a-bf03-4ea8-8cf8-e32bc782ea3c" targetNamespace="http://schemas.microsoft.com/office/2006/metadata/properties" ma:root="true" ma:fieldsID="121064119c5ddcdfb36a456fd24c861e" ns2:_="" ns3:_="">
    <xsd:import namespace="52b6a13b-1d99-4e16-ac5a-80d53bbcf633"/>
    <xsd:import namespace="a441883a-bf03-4ea8-8cf8-e32bc782ea3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b6a13b-1d99-4e16-ac5a-80d53bbcf6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fe164b29-4069-4387-b6aa-f01f2a1f4743"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441883a-bf03-4ea8-8cf8-e32bc782ea3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88960214-cdc1-4eee-9def-4dc58f76aa59}" ma:internalName="TaxCatchAll" ma:showField="CatchAllData" ma:web="a441883a-bf03-4ea8-8cf8-e32bc782ea3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a441883a-bf03-4ea8-8cf8-e32bc782ea3c">
      <UserInfo>
        <DisplayName>Emma Nguyen</DisplayName>
        <AccountId>25</AccountId>
        <AccountType/>
      </UserInfo>
      <UserInfo>
        <DisplayName>Rohini Chopra</DisplayName>
        <AccountId>31</AccountId>
        <AccountType/>
      </UserInfo>
      <UserInfo>
        <DisplayName>Ashley Meehan</DisplayName>
        <AccountId>18</AccountId>
        <AccountType/>
      </UserInfo>
      <UserInfo>
        <DisplayName>Chelsea Lloyd</DisplayName>
        <AccountId>84</AccountId>
        <AccountType/>
      </UserInfo>
    </SharedWithUsers>
    <MediaLengthInSeconds xmlns="52b6a13b-1d99-4e16-ac5a-80d53bbcf633" xsi:nil="true"/>
    <TaxCatchAll xmlns="a441883a-bf03-4ea8-8cf8-e32bc782ea3c" xsi:nil="true"/>
    <lcf76f155ced4ddcb4097134ff3c332f xmlns="52b6a13b-1d99-4e16-ac5a-80d53bbcf633">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C73E7CD-F64A-403D-810E-BAE50B1A4D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b6a13b-1d99-4e16-ac5a-80d53bbcf633"/>
    <ds:schemaRef ds:uri="a441883a-bf03-4ea8-8cf8-e32bc782ea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98A2FF9-D491-49DC-ADE7-0233B1EAC962}">
  <ds:schemaRefs>
    <ds:schemaRef ds:uri="http://schemas.microsoft.com/office/2006/documentManagement/types"/>
    <ds:schemaRef ds:uri="3a35fba6-e09e-48b8-b244-0a4bdfce6a3c"/>
    <ds:schemaRef ds:uri="http://purl.org/dc/elements/1.1/"/>
    <ds:schemaRef ds:uri="b1808d6a-42b3-4e3a-b200-858209246613"/>
    <ds:schemaRef ds:uri="http://schemas.microsoft.com/office/2006/metadata/properties"/>
    <ds:schemaRef ds:uri="http://www.w3.org/XML/1998/namespace"/>
    <ds:schemaRef ds:uri="http://purl.org/dc/terms/"/>
    <ds:schemaRef ds:uri="http://schemas.microsoft.com/office/infopath/2007/PartnerControls"/>
    <ds:schemaRef ds:uri="http://schemas.openxmlformats.org/package/2006/metadata/core-properties"/>
    <ds:schemaRef ds:uri="http://purl.org/dc/dcmitype/"/>
    <ds:schemaRef ds:uri="a441883a-bf03-4ea8-8cf8-e32bc782ea3c"/>
    <ds:schemaRef ds:uri="52b6a13b-1d99-4e16-ac5a-80d53bbcf633"/>
  </ds:schemaRefs>
</ds:datastoreItem>
</file>

<file path=customXml/itemProps3.xml><?xml version="1.0" encoding="utf-8"?>
<ds:datastoreItem xmlns:ds="http://schemas.openxmlformats.org/officeDocument/2006/customXml" ds:itemID="{5080E6D7-CE97-4371-8546-AC3970F722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TotalTime>
  <Words>898</Words>
  <Application>Microsoft Office PowerPoint</Application>
  <PresentationFormat>Widescreen</PresentationFormat>
  <Paragraphs>50</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No boundless</vt:lpstr>
      <vt:lpstr>2023 Annual &amp; leadership giving   Giving Day   social media guide for divisions</vt:lpstr>
      <vt:lpstr>Document purpose</vt:lpstr>
      <vt:lpstr>Issues Management</vt:lpstr>
      <vt:lpstr>Issues Management (Continued)</vt:lpstr>
      <vt:lpstr>IssueS Management (Continued)</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2021 Annual leadership &amp; giving fall campaign: social media guide for divisions</dc:title>
  <dc:subject/>
  <dc:creator>Dave Krawczyk</dc:creator>
  <cp:keywords/>
  <dc:description/>
  <cp:lastModifiedBy>Chelsea Lloyd</cp:lastModifiedBy>
  <cp:revision>17</cp:revision>
  <cp:lastPrinted>2015-11-18T18:05:23Z</cp:lastPrinted>
  <dcterms:created xsi:type="dcterms:W3CDTF">2015-10-03T01:05:36Z</dcterms:created>
  <dcterms:modified xsi:type="dcterms:W3CDTF">2023-02-02T20:13:32Z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0x010100F01090DC02960F42845CA5ED4EEF191D</vt:lpwstr>
  </property>
  <property fmtid="{D5CDD505-2E9C-101B-9397-08002B2CF9AE}" pid="3" name="_SourceUrl">
    <vt:lpwstr/>
  </property>
  <property fmtid="{D5CDD505-2E9C-101B-9397-08002B2CF9AE}" pid="4" name="_SharedFileIndex">
    <vt:lpwstr/>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y fmtid="{D5CDD505-2E9C-101B-9397-08002B2CF9AE}" pid="8" name="MediaServiceImageTags">
    <vt:lpwstr/>
  </property>
</Properties>
</file>